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DCC95E-D66D-47A9-866E-5A5CA85A1E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B6513F-F252-41C6-B1CB-6ADCBAD106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3D1440-897C-4E30-B4EF-EB9CE04659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95EB35-A079-48E0-8B15-08A101E5EE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DFBEC55-274F-4761-96F8-E6678408AC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CC16223-3117-472F-8534-57728D96C7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ED355CC-5284-4F7E-ACED-F5C3B1A735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F5AE2B-EF7C-4779-92F8-950AAFA4E2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A2A154-532A-4794-804B-A8F295BD70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1285D6-CFCA-46CB-BAB8-62BB86E007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A672A8-F66D-4137-BD3D-08EB4202C7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8131001011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社交媒体行业的领导力培养和团队培训研究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社交媒体行业领导力培养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团队培训在社交媒体行业中的应用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领导力与团队培训关系研究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社交媒体行业领导力培养和团队培训实践案例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2458" r="2458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社交媒体行业快速发展，领导力培养和团队培训成为关键成功因素。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领导力培养和团队培训对提升组织绩效、增强团队凝聚力具有重要作用。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社交媒体行业的特点要求领导者和团队具备创新能力、快速适应能力和高效协作能力。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481" r="3448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5366" r="2536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探讨社交媒体行业中领导力培养和团队培训的有效方法和实践，为相关组织提供借鉴和参考。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如何针对社交媒体行业的特点，制定有效的领导力培养和团队培训策略？如何评估这些策略的实施效果？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研究问题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社交媒体行业领导力培养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https://d.book118.com/168131001011006044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27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2024-09-23T21:36:22.808</cp:lastPrinted>
  <dcterms:created xsi:type="dcterms:W3CDTF">2024-09-23T13:36:22Z</dcterms:created>
  <dcterms:modified xsi:type="dcterms:W3CDTF">2024-09-23T13:36:24Z</dcterms:modified>
</cp:coreProperties>
</file>