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40801-9F77-4833-A944-F6F1CDC09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B2374-5C96-4BE9-9676-A77433FBD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52741-1F44-475A-85B8-5A461C80F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3589E-42D1-48D7-B73C-DE40A7011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BD593E-DF92-4155-BA59-01C98D663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1EF87-6E91-41F3-8427-D4E136021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4623F6-3CEA-4309-BA1D-51C1CF042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D338A-7D0E-464F-A4A5-AFF6761A1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8D71C-0666-4016-A52A-4A7FEE7F2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D7A60-B584-443F-B5D6-93EB393D4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F7A8A-F07F-4BE1-9F1C-268B9675F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2054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合同法对网络交易和消费者权益的保护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网络交易中的合同法原则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合同法对消费者权益的保护措施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网络交易中消费者权益受损案例分析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合同法在网络交易中的挑战与对策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网络交易的普及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随着互联网技术的发展，网络交易逐渐成为人们日常生活的重要组成部分，涉及商品购买、服务预订等多个方面。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在网络交易中，消费者权益保护尤为重要。由于交易双方信息不对称、交易过程虚拟化等特点，消费者往往处于弱势地位，易受到欺诈、虚假宣传等行为的侵害。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合同法作为调整民事法律关系的重要法律，对于规范网络交易行为、保护消费者权益具有重要意义。通过明确双方的权利义务、违约责任等内容，合同法有助于维护网络交易秩序，促进市场健康发展。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合同法在网络交易中的应用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合同订立：网络交易中的合同订立应遵循合同法的相关规定，包括要约邀请、要约、承诺等步骤。商家发布的商品信息构成要约邀请，消费者下单购买构成要约，商家确认订单后合同成立。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合同履行：网络交易合同的履行应遵循合同法的全面履行原则，即当事人应当按照约定全面履行自己的义务。商家应按时发货并提供与宣传相符的商品或服务，消费者则应按时付款并遵守交易规则。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：在网络交易中，如一方违反合同约定，应承担相应的违约责任。合同法规定了继续履行、采取补救措施、赔偿损失等违约责任的承担方式。对于严重违约行为，受害方还有权解除合同并要求违约方承担损害赔偿责任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争议解决：网络交易发生争议时，当事人可以通过协商、调解、仲裁或诉讼等方式解决。其中，仲裁和诉讼是解决网络交易争议的主要法律途径。当事人可以依据合同约定或法律规定选择相应的争议解决方式。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网络交易中的合同法原则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在网络交易中，买方和卖方在法律地位上是平等的，没有高低贵贱之分。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交易双方地位平等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自愿进行交易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自主选择交易对象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833" r="9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网络交易的达成应当是双方自愿的结果，任何一方都不得强迫另一方进行交易。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消费者有权自主选择交易对象，不受不合理限制或歧视。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平等自愿原则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网络交易中的商品价格应当合理，不得存在价格欺诈或哄抬价格等不公平行为。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500" r="10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458" r="8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价格公平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卖方应当保证商品的质量，提供的商品应当符合约定的质量标准或国家、行业标准。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网络交易平台应当提供公平竞争的环境，不得偏袒任何一方，保障所有交易者的合法权益。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公平交易原则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网络交易双方应当提供真实、准确的信息，不得有虚假陈述或隐瞒重要事实的行为。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625" b="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信息真实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交易双方应当遵守在交易过程中作出的承诺和约定，信守合同精神。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遵守承诺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67" r="1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网络交易平台应当诚信经营，维护良好的市场秩序，不得有欺诈、误导等不诚信行为。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合同法对消费者权益的保护措施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33" r="933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091" r="809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032" r="1203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明确双方权利义务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消费者享有知悉其购买、使用的商品或者接受的服务的真实情况的权利。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消费者享有自主选择商品或者服务的权利。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消费者享有公平交易的权利。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消费者享有依法成立维护自身合法权益的社会组织的权利。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经营者向消费者提供商品或者服务，应当依照本法和其他有关法律、法规的规定履行义务。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经营者和消费者有约定的，应当按照约定履行义务，但双方的约定不得违背法律、法规的规定。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101" b="17101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199" b="151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经营者向消费者提供商品或者服务，应当恪守社会公德，诚信经营，保障消费者的合法权益；不得设定不公平、不合理的交易条件，不得强制交易。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651" b="2065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规范交易行为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https://d.book118.com/168132054030006035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2024-09-13T22:05:55.331</cp:lastPrinted>
  <dcterms:created xsi:type="dcterms:W3CDTF">2024-09-13T14:05:55Z</dcterms:created>
  <dcterms:modified xsi:type="dcterms:W3CDTF">2024-09-13T14:05:57Z</dcterms:modified>
</cp:coreProperties>
</file>