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92024-3880-4F47-A713-67F22F956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722DF-B8E6-4FB8-BADC-88B97B439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2EEE-9329-4FDE-9C23-EE23B56BB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7CC787-BE9A-45E9-8C22-D2F058601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763F6-8989-49F5-A2AD-A7E06189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5B4BB7-069F-4ADE-87D8-1C02EC005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12FE3-9D60-432D-9543-D0CFBCB60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BFCCB-F0B8-45A4-979D-74C2B8F87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8CD5F7-0313-4BB5-9F1D-AE5315225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F0615-962D-4C7B-9CAD-0358A9988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DDCA2-65A2-4CC3-8539-198659759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3212314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肝包虫个案护理比赛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肝包虫病患者的心理护理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肝包虫病患者的日常护理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肝包虫病患者的康复护理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肝包虫病是一种由棘球绦虫幼虫感染引起的寄生虫病，主要侵犯肝脏，表现为肝内囊肿。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包虫病是一种由棘球绦虫幼虫感染引起的寄生虫病，也称为棘球蚴病。这种疾病主要发生在畜牧地区，如中国的西北和西南地区。棘球绦虫的幼虫通过污染的食物和水进入人体，并在肝脏中生长和繁殖，形成囊肿。囊肿逐渐增大，可以压迫周围的组织和器官，引起疼痛、压迫症状和肝功能异常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肝包虫病的成因主要是接触含有棘球绦虫卵的动物，如狗、狼、狐狸等，传播途径主要是通过污染的食物和水。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的成因主要是与感染棘球绦虫的动物接触，如狗、狼、狐狸等。这些动物携带棘球绦虫的卵，当人接触到含有这些卵的动物或其排泄物时，卵会进入人体并在肝脏中孵化成幼虫。幼虫在肝脏中生长和繁殖，形成囊肿。传播途径主要是通过污染的食物和水，因此居住在畜牧地区的人们更容易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肝包虫病的成因与传播途径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肝包虫病的临床表现多样，包括右上腹疼痛、压迫症状、肝功能异常等，诊断主要依靠影像学检查和血清学检查。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的临床表现多样，早期可能无明显症状。随着囊肿的增大，患者可能出现右上腹疼痛、压迫症状和肝功能异常。右上腹疼痛可能是持续性的或间歇性的，有时表现为钝痛或刺痛。压迫症状包括呼吸困难、消化系统症状等。肝功能异常表现为转氨酶升高、黄疸等。诊断主要依靠影像学检查和血清学检查。影像学检查包括超声、CT和MRI，可以发现肝脏内的囊肿。血清学检查可以检测到特异性抗体或抗原，有助于确诊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肝包虫病的临床表现与诊断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个案护理是指针对患者的具体情况和需求，提供全面、细致、专业的护理服务。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个性化、全面性、专业性、针对性。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针对肝包虫病患者的具体情况，提供个性化的护理方案，有助于提高治疗效果。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通过细致的观察和专业的护理，可以及时发现并处理潜在的并发症风险，降低并发症的发生率。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全面的护理服务可以帮助患者更好地恢复身体功能，提高生活质量。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个案护理在肝包虫病治疗中的意义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详细了解患者的病情、生活习惯、家庭情况等，为制定个性化护理方案提供依据。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根据患者的具体情况，制定全面、细致的护理计划，包括病情监测、生活照顾、心理支持等方面。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按照护理计划，认真执行各项护理措施，确保患者得到全面、专业的护理服务。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定期评估患者的恢复情况，及时调整护理计划，以满足患者的动态需求。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个案护理的实践方法与技巧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肝包虫病患者的心理护理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https://d.book118.com/168132123141006040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2024-09-19T13:47:06.801</cp:lastPrinted>
  <dcterms:created xsi:type="dcterms:W3CDTF">2024-09-19T05:47:06Z</dcterms:created>
  <dcterms:modified xsi:type="dcterms:W3CDTF">2024-09-19T05:47:08Z</dcterms:modified>
</cp:coreProperties>
</file>