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220E4-905F-40C2-989A-7D3F4EE1E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81F60-15DB-4664-9C2E-EAE6E335B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318C2-7EC9-472F-88C6-1BFD5831C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C00505-F55E-4C38-829E-FF89BC818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6B5E08-B6F0-4360-BA1A-FC7B74A7B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12E871-8BF0-44F5-9CAD-1F54F4E82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D4CDA7-9CE6-418B-A75F-2424EFCED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9C8B3B-93F6-438E-AD5B-C5CD243E2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5ACE48-19D7-4B46-8DDC-80DDD2FFA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46E54-D31D-4F38-92A9-3EAD1E25D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BF6AB-0D4B-4C69-83B1-FA6DAB285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32125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大学生假期安全教育(共38张)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假期安全防范措施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紧急情况的应对方法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安全教育实践与案例分析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维护家庭幸福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大学生是家庭的希望和未来，一旦发生安全事故，对家庭会造成巨大的伤害。提高安全意识，不仅是对自己负责，也是对家庭负责。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保障人身安全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假期是大学生放松和休息的时间，但同时也存在安全风险，如交通安全、网络安全等。提高安全意识有助于避免意外事故，保障人身安全。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减少经济损失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安全事故往往伴随着经济损失，提高安全意识有助于减少不必要的经济损失。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7375" r="7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000" r="12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大学生在校园生活中接触到的安全问题相对较少，实践经验不足，导致安全意识薄弱。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缺乏实践经验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忽视安全问题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7917" b="7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信息获取不足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部分大学生对安全问题不够重视，认为离自己很遥远，缺乏预防意识。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部分大学生缺乏有效的信息获取渠道，对安全问题的认识不足，导致安全意识薄弱。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安全意识薄弱的原因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如何提高安全意识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参加安全教育活动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学校可以组织安全教育活动，如安全知识讲座、模拟演练等，提高大学生的安全意识。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学习安全知识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大学生可以通过阅读安全知识相关书籍、观看安全教育视频等方式，主动学习安全知识，提高安全意识。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实践经验积累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大学生可以在日常生活中积累实践经验，如注意交通安全、不随意泄露个人信息等，通过实践提高安全意识。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假期安全防范措施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酒后禁驾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饮酒后严禁驾车，确保自身及他人安全。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安全带使用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乘车时应系好安全带，确保自身安全。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在行驶过程中，严格遵守交通规则，不闯红灯、不超速、不逆行。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遵守交通规则，确保出行安全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出行前检查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出行前应检查车辆状况，确保车辆安全可靠。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防范网络诈骗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不轻信陌生人的信息，警惕网络诈骗，遇到可疑情况及时报警。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保护个人信息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不轻易透露个人信息，如姓名、身份证号、家庭住址等。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保护个人信息，防范网络诈骗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安全使用公共Wi-Fi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避免使用不安全的公共Wi-Fi，防止个人信息被窃取。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定期更新密码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定期更新各类账号密码，提高账号安全等级。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安全存放贵重物品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贵重物品应妥善存放，防止被盗。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加强防范意识，确保财产安全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检查电器安全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离开房间时应检查电器是否关闭，防止火灾发生。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注意消防器材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了解并熟悉消防器材的使用方法，确保在火灾发生时能够正确应对。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防范入室盗窃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夜间应保持门窗关闭，加强防盗措施，确保财产安全。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防火防盗安全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https://d.book118.com/168132125117006036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2024-09-16T05:49:16.379</cp:lastPrinted>
  <dcterms:created xsi:type="dcterms:W3CDTF">2024-09-15T21:49:16Z</dcterms:created>
  <dcterms:modified xsi:type="dcterms:W3CDTF">2024-09-15T21:49:18Z</dcterms:modified>
</cp:coreProperties>
</file>