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EC6D9-FF7F-4841-96C5-D9717D138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1C0C9-198D-4373-8749-CF049A760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A18E6-7B95-48FC-9DB1-7A912EEE0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B5468-3FB9-422D-9A0C-681B2EAE3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CFD276-E303-46A2-AB46-FDE7B3373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81BC31-CE15-4987-AC9A-6629CEDC3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DE587F-5910-4D1A-996E-3E375D050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F60F82-98F1-4D3F-97FD-8DC80112A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70FAD-FE50-47B9-9909-DBBFB7999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AE11C-5FE0-4FFE-AA5A-C05546813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32107-C97F-4FFE-8114-E35F1530D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33011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施工项目安全培训课件模板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施工项目安全基础知识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安全防护用品的使用与维护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施工现场安全操作规程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紧急救援与事故处理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安全意识培养与行为规范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https://d.book118.com/168133011127006031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2024-09-08T22:16:34.080</cp:lastPrinted>
  <dcterms:created xsi:type="dcterms:W3CDTF">2024-09-08T14:16:34Z</dcterms:created>
  <dcterms:modified xsi:type="dcterms:W3CDTF">2024-09-08T14:16:35Z</dcterms:modified>
</cp:coreProperties>
</file>