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75DFD-7D7E-41DB-BB6E-F11A9D058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A24D1-36B3-4E7D-8B3C-E4F37D95C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F2B49-7B1B-4381-8F43-802CDC69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4AE13-FA70-4222-9AFA-8E53A5108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3B25EB-A339-478A-B83E-3A86C2F49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68500-B976-4308-953A-DB6E40683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26AD3-55B8-4CDD-9B22-97FA38AC5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33C78-71AF-44B6-950A-D37D2B2DF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2F878-6E8F-438A-8AFC-37890695D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9FA84-B04B-48F2-8DE7-EA958495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092A0-B344-42F9-8D8A-6F281E44D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3121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预防未成年犯罪ppt文稿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未成年犯罪现状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成功案例与经验分享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未成年犯罪的原因复杂多样，包括家庭、学校、社会等多方面因素。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预防未成年犯罪是全社会共同的责任，需要政府、学校、家庭等各方面共同努力。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099" r="709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248" r="224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未成年犯罪现象日益严重，给社会带来巨大危害。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提高公众对未成年犯罪的认识和重视程度，形成全社会的共同意识。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探讨预防未成年犯罪的有效途径和方法，为政府和相关部门提供决策依据。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加强家庭、学校、社会等各方面的合作，共同营造一个安全、健康的成长环境，保护未成年人的合法权益。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未成年犯罪现状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包括抢劫、斗殴、伤害等，这类犯罪往往因为年轻人的冲动和无知。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暴力犯罪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958" b="15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盗窃犯罪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团伙犯罪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未成年人常常因为生活所迫或贪图小便宜而参与盗窃。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一些未成年人结成团伙，共同实施犯罪行为，这种犯罪往往更加恶劣和难以侦破。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一些家庭缺乏对孩子的管教和关爱，导致孩子走上犯罪道路。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3" r="9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一些学校只注重应试教育，忽视了学生的品德教育和心理健康教育。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社会上的不良风气、网络游戏等也会对未成年人产生负面影响。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未成年人犯罪往往会导致家庭破裂，给家人带来巨大的痛苦和伤害。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08" r="3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家庭破裂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未成年人犯罪会破坏社会治安，给社会带来不稳定因素。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社会治安恶化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未成年人犯罪会对其未来的职业和社会地位产生负面影响，难以融入社会。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影响未来发展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预防未成年犯罪的策略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https://d.book118.com/168133121043006040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2024-09-18T15:43:39.309</cp:lastPrinted>
  <dcterms:created xsi:type="dcterms:W3CDTF">2024-09-18T07:43:39Z</dcterms:created>
  <dcterms:modified xsi:type="dcterms:W3CDTF">2024-09-18T07:43:41Z</dcterms:modified>
</cp:coreProperties>
</file>