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F59FC-5091-4C01-A324-B7A99EEEF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3EEE4-93C9-4EE2-8581-161EF107F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09202-2D3A-4A4C-B99B-B37325457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BEF8F-0B8D-447F-BA8A-205C0076B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0189ED-6EBB-435D-BD50-10FB3F6EB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7A630A-131F-4FDB-A93F-95638CEAE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D54583-9F0C-4E9A-9538-A0303FA48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F7A7F-8C64-4F3A-89B4-DFD62CFA3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4DFFD-B7F0-4537-89B8-457C0EA65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EEE57-8E63-44EF-932C-1F7B8855F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74B1D-E4BB-46FA-B69E-F7836D6EB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40750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骨科病史采集及体格检查(脊柱方向)全解课件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骨科病史采集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脊柱体格检查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脊柱疾病诊断流程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脊柱疾病治疗概述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骨科病史采集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通过询问患者发病时间、症状表现等，初步了解患者的发病情况。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了解患者发病情况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判断病情严重程度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指导后续治疗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通过询问患者疼痛程度、影响范围等，判断病情的严重程度。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根据采集到的病史信息，为后续治疗提供指导。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104" r="2210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询问患者发病的具体时间，包括起始时间、病程等。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询问患者的疼痛部位、疼痛性质、疼痛程度、疼痛时间等，以及是否有其他伴随症状，如麻木、肌肉无力等。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询问患者是否有其他疾病史，特别是与骨科相关的疾病史，如骨折、腰椎间盘突出等。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询问患者家族成员中是否有类似疾病史，以评估遗传因素对疾病的影响。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0" r="1670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836" r="1983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在采集病史时，要耐心倾听患者的主诉，不要打断患者。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针对每个问题要细致询问，以便获取更准确的信息。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注意询问患者的症状表现和感受，这些细节信息对于判断病情非常重要。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在采集过程中要及时记录，并在采集结束后进行整理，以便后续分析。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耐心倾听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细致询问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关注细节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记录整理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脊柱结构- 脊柱结构概述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脊柱是由24块椎骨、1块骶骨和1块尾骨组成的连续结构，具有支撑身体、保护脊髓和维持姿势的功能。- 椎骨的组成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脊柱功能- 支撑和保护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脊柱作为身体的支柱，支撑头颅和躯干，保护脊髓和神经根。- 维持姿势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脊柱疾病分类- 退行性疾病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如颈椎病、腰椎间盘突出等，由于年龄、劳损等原因导致椎间盘退变、关节突增生等。- 外伤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脊柱体格检查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脊柱外形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压痛点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皮肤感觉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一般检查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6393" b="639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52" b="167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7099" b="709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观察脊柱是否平直，有无侧弯、后凸畸形，棘突是否在一条直线上。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检查脊柱各节段的活动度，包括前屈、后伸、左右侧弯和旋转等动作。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检查棘突、棘间韧带、横突和椎旁肌肉等部位是否有压痛。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检查脊柱两侧的皮肤感觉是否对称，有无感觉过敏或减退。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611" r="226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检查脊柱相关肌肉的肌力，如背阔肌、腹肌等，观察是否有肌力减退或不对称。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评估脊柱两侧的浅感觉和深感觉，如痛觉、触觉、温度觉等，观察是否有感觉异常或不对称。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检查脊柱相关神经的反射，如上肢肱二头肌反射、下肢膝腱反射等，评估神经功能是否正常。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观察患者有无大小便失禁、性功能障碍等自主神经功能异常表现。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自主神经功能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https://d.book118.com/168134075027006044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2024-09-24T03:12:02.100</cp:lastPrinted>
  <dcterms:created xsi:type="dcterms:W3CDTF">2024-09-23T19:12:02Z</dcterms:created>
  <dcterms:modified xsi:type="dcterms:W3CDTF">2024-09-23T19:12:04Z</dcterms:modified>
</cp:coreProperties>
</file>