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CCA5003-407E-4FF0-A59B-3F0EA677DB8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84830-AE4B-489D-AB82-BE6E2A4D4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E63826-9890-47EE-AFED-E0FADD983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88F31-1FFE-4746-BFAF-D96A4F0BC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8C43EB-04C8-410E-BAED-14685A8EB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B699AF-A34F-4173-A77F-08D6C87BF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43B779-3356-41C9-9194-7CC0F903A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A4E435-FE72-4712-B0CF-7B55F185C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83D9D5-4EB4-4A2B-82F2-EAD22EB11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402F47-DCC1-432B-AC0A-7D48C3907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C28EE-8CBF-40E9-9BFA-70B2C8F75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FFA7A-E79B-4551-85C7-230239416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CE864E-7936-484C-AD83-2C2713D76AA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637EB45-B079-4116-81D9-4C67F2AB46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3504614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种食物让你远离感冒病毒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老师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引言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富含维生素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C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的食物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富含锌的食物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富含维生素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的食物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保持充足睡眠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引言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种食物让你远离感冒病毒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随着季节变化，感冒病毒的传播也随之增加，为了保持健康，我们需要寻找一种方式来远离这些病毒。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感冒病毒传播途径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通过呼吸道传播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空气传播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直接或间接接触感染者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接触传播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食物污染引起传播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食物传播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增强功能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提高抵抗力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加速康复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降低感染风险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饮食对免疫系统的影响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营养物质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维生素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矿物质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蛋白质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种食物让你远离感冒病毒的重要性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摄入多种营养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均衡饮食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促进代谢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多喝水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富含维生素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新鲜蔬果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种食物让你远离感冒病毒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正确的食物可以让我们远离感冒病毒，增强身体抵抗力，从而减少感染的风险。饮食对免疫系统的影响至关重要，营养物质的摄入可以加强免疫系统的功能，提高抵抗力。通过均衡饮食、摄入新鲜蔬果、多喝水、少油少盐和适量运动，我们可以有效预防感冒病毒的传播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富含维生素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C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的食物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桔子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桔子是一种富含维生素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C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的水果，每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100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克桔子中含有约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50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毫克的维生素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C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。维生素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C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可以增强免疫系统，减少感冒的发生率。加入桔子到你的日常饮食中，有助于提高身体抵抗力。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樱桃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每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100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克樱桃中含有约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30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毫克的维生素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C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富含维生素</a:t>
            </a: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C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樱桃含有丰富的抗氧化剂，有助于提高免疫系统功能。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抗氧化剂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草莓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每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100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克草莓中含有约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60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毫克的维生素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维生素</a:t>
            </a: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C</a:t>
            </a: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含量高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花青素是一种抗氧化物质，有抗病毒作用。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富含花青素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草莓中的维生素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和花青素有助于增强机体免疫力。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增强免疫力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美味可口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橙子汁清爽可口，是很多人喜爱的水果之一。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多种营养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橙子除富含维生素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外，还含有钾、纤维等多种营养成分。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预防感冒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橙子中的维生素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可以帮助预防感冒病毒的侵袭。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橙子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维生素</a:t>
            </a: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C</a:t>
            </a: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含量高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每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100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克橙子中含有约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53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毫克的维生素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通过摄入富含维生素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的食物，如桔子、樱桃、草莓和橙子，可以有效提高免疫系统功能，减少感冒的发生率。保持良好的饮食习惯，让健康远离感冒病毒的侵袭。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富含锌的食物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瘦肉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瘦肉中含有丰富的锌元素，可以增强免疫系统，抵御感冒病毒。除了含有锌元素外，瘦肉还是优质蛋白质的来源，有助于维持肌肉健康，是一种健康的食物选择。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芝麻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有助于提高身体的抵抗力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富含锌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锌元素有助于增强免疫系统功能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减少感冒发生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花生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含有丰富的锌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提高免疫力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锌有助于抵抗病毒入侵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预防感冒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低脂肪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有助于控制体重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减少心血管疾病风险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富含矿物质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包括锌、铁等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有助于身体健康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多种烹饪方式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烤、炸、炖等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口感丰富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火鸡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高蛋白质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有助于维持肌肉健康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提供能量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摄入不同食物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多样饮食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膳食结构合理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均衡饮食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维持免疫系统功能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合理营养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富含维生素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的食物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https://d.book118.com/168135046142006045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138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种食物让你远离感冒病毒</vt:lpstr>
      <vt:lpstr>目录</vt:lpstr>
      <vt:lpstr>第一章 引言</vt:lpstr>
      <vt:lpstr> </vt:lpstr>
      <vt:lpstr>感冒病毒传播途径</vt:lpstr>
      <vt:lpstr>饮食对免疫系统的影响</vt:lpstr>
      <vt:lpstr>种食物让你远离感冒病毒的重要性</vt:lpstr>
      <vt:lpstr>种食物让你远离感冒病毒</vt:lpstr>
      <vt:lpstr>第2章 富含维生素C的食物</vt:lpstr>
      <vt:lpstr> </vt:lpstr>
      <vt:lpstr>樱桃</vt:lpstr>
      <vt:lpstr>草莓</vt:lpstr>
      <vt:lpstr>橙子</vt:lpstr>
      <vt:lpstr>结语</vt:lpstr>
      <vt:lpstr>第3章 富含锌的食物</vt:lpstr>
      <vt:lpstr> </vt:lpstr>
      <vt:lpstr>芝麻</vt:lpstr>
      <vt:lpstr>花生</vt:lpstr>
      <vt:lpstr>火鸡</vt:lpstr>
      <vt:lpstr>总结</vt:lpstr>
      <vt:lpstr>第四章 富含维生素D的食物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2024-09-26T16:05:32.997</cp:lastPrinted>
  <dcterms:created xsi:type="dcterms:W3CDTF">2024-09-26T08:05:33Z</dcterms:created>
  <dcterms:modified xsi:type="dcterms:W3CDTF">2024-09-26T08:05:35Z</dcterms:modified>
</cp:coreProperties>
</file>