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7BE28-4C96-4391-83E4-AF1D7B524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18725-D989-45F2-BC9A-645049CF2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CDA5F-1A63-412C-B019-DF59EFF63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C09F5-47F4-4B67-BE7F-05DDC92D0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000B7C-B66D-4E57-AB19-B253ADBC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821BA3-6164-4C8E-AF81-E14602C4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EABBF-8620-499A-B1F9-0D13053B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1A507-E541-4B10-9990-B838E152D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A832E-2459-44A6-994B-C85B9EDB7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FF262-FA57-43BC-98EF-F209F4BA8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02D06-EE7B-40B8-890A-DE3611574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6020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心理健康排查总结与反思报告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心理健康排查实施情况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反思与改进措施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心理健康排查的目的是为了了解员工的心理状况，及时发现和解决潜在的心理问题，提高员工的心理健康水平，从而提高工作效率和员工的生活质量。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随着社会压力的增加和工作节奏的加快，越来越多的员工面临心理压力和困扰。因此，企业需要重视员工的心理健康问题，采取有效的措施进行排查和干预。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23" name="Freeform 23"/>
          <p:cNvSpPr/>
          <p:nvPr/>
        </p:nvSpPr>
        <p:spPr>
          <a:xfrm>
            <a:off x="6743355" y="1681124"/>
            <a:ext cx="2074094" cy="1546479"/>
          </a:xfrm>
          <a:custGeom>
            <a:rect l="l" t="t" r="r" b="b"/>
            <a:pathLst>
              <a:path w="1186" h="837">
                <a:moveTo>
                  <a:pt x="0" y="246"/>
                </a:moveTo>
                <a:lnTo>
                  <a:pt x="0" y="246"/>
                </a:lnTo>
                <a:lnTo>
                  <a:pt x="58" y="218"/>
                </a:lnTo>
                <a:lnTo>
                  <a:pt x="120" y="192"/>
                </a:lnTo>
                <a:lnTo>
                  <a:pt x="182" y="167"/>
                </a:lnTo>
                <a:lnTo>
                  <a:pt x="248" y="144"/>
                </a:lnTo>
                <a:lnTo>
                  <a:pt x="316" y="121"/>
                </a:lnTo>
                <a:lnTo>
                  <a:pt x="386" y="101"/>
                </a:lnTo>
                <a:lnTo>
                  <a:pt x="459" y="82"/>
                </a:lnTo>
                <a:lnTo>
                  <a:pt x="533" y="65"/>
                </a:lnTo>
                <a:lnTo>
                  <a:pt x="610" y="51"/>
                </a:lnTo>
                <a:lnTo>
                  <a:pt x="687" y="38"/>
                </a:lnTo>
                <a:lnTo>
                  <a:pt x="767" y="27"/>
                </a:lnTo>
                <a:lnTo>
                  <a:pt x="848" y="17"/>
                </a:lnTo>
                <a:lnTo>
                  <a:pt x="930" y="10"/>
                </a:lnTo>
                <a:lnTo>
                  <a:pt x="1015" y="4"/>
                </a:lnTo>
                <a:lnTo>
                  <a:pt x="1099" y="1"/>
                </a:lnTo>
                <a:lnTo>
                  <a:pt x="1186" y="0"/>
                </a:lnTo>
                <a:lnTo>
                  <a:pt x="1186" y="837"/>
                </a:lnTo>
                <a:lnTo>
                  <a:pt x="0" y="24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743355" y="2135657"/>
            <a:ext cx="2074094" cy="1866138"/>
          </a:xfrm>
          <a:custGeom>
            <a:rect l="l" t="t" r="r" b="b"/>
            <a:pathLst>
              <a:path w="1186" h="1010">
                <a:moveTo>
                  <a:pt x="1186" y="591"/>
                </a:moveTo>
                <a:lnTo>
                  <a:pt x="0" y="0"/>
                </a:lnTo>
                <a:lnTo>
                  <a:pt x="0" y="419"/>
                </a:lnTo>
                <a:lnTo>
                  <a:pt x="1186" y="1010"/>
                </a:lnTo>
                <a:lnTo>
                  <a:pt x="1186" y="591"/>
                </a:lnTo>
                <a:close/>
              </a:path>
            </a:pathLst>
          </a:custGeom>
          <a:solidFill>
            <a:srgbClr val="DDDDD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817538" y="1875910"/>
            <a:ext cx="2074094" cy="1547813"/>
          </a:xfrm>
          <a:custGeom>
            <a:rect l="l" t="t" r="r" b="b"/>
            <a:pathLst>
              <a:path w="1185" h="838">
                <a:moveTo>
                  <a:pt x="1185" y="245"/>
                </a:moveTo>
                <a:lnTo>
                  <a:pt x="1185" y="245"/>
                </a:lnTo>
                <a:lnTo>
                  <a:pt x="1127" y="218"/>
                </a:lnTo>
                <a:lnTo>
                  <a:pt x="1065" y="191"/>
                </a:lnTo>
                <a:lnTo>
                  <a:pt x="1003" y="167"/>
                </a:lnTo>
                <a:lnTo>
                  <a:pt x="937" y="143"/>
                </a:lnTo>
                <a:lnTo>
                  <a:pt x="869" y="121"/>
                </a:lnTo>
                <a:lnTo>
                  <a:pt x="799" y="101"/>
                </a:lnTo>
                <a:lnTo>
                  <a:pt x="726" y="83"/>
                </a:lnTo>
                <a:lnTo>
                  <a:pt x="652" y="66"/>
                </a:lnTo>
                <a:lnTo>
                  <a:pt x="575" y="50"/>
                </a:lnTo>
                <a:lnTo>
                  <a:pt x="498" y="37"/>
                </a:lnTo>
                <a:lnTo>
                  <a:pt x="418" y="26"/>
                </a:lnTo>
                <a:lnTo>
                  <a:pt x="337" y="17"/>
                </a:lnTo>
                <a:lnTo>
                  <a:pt x="255" y="10"/>
                </a:lnTo>
                <a:lnTo>
                  <a:pt x="170" y="5"/>
                </a:lnTo>
                <a:lnTo>
                  <a:pt x="86" y="2"/>
                </a:lnTo>
                <a:lnTo>
                  <a:pt x="0" y="0"/>
                </a:lnTo>
                <a:lnTo>
                  <a:pt x="0" y="838"/>
                </a:lnTo>
                <a:lnTo>
                  <a:pt x="1185" y="2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17538" y="2328443"/>
            <a:ext cx="2074094" cy="1673447"/>
          </a:xfrm>
          <a:custGeom>
            <a:rect l="l" t="t" r="r" b="b"/>
            <a:pathLst>
              <a:path w="1185" h="905">
                <a:moveTo>
                  <a:pt x="0" y="593"/>
                </a:moveTo>
                <a:lnTo>
                  <a:pt x="1185" y="0"/>
                </a:lnTo>
                <a:lnTo>
                  <a:pt x="1185" y="315"/>
                </a:lnTo>
                <a:lnTo>
                  <a:pt x="0" y="906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5882896" y="1940109"/>
            <a:ext cx="2932659" cy="1093565"/>
          </a:xfrm>
          <a:custGeom>
            <a:rect l="l" t="t" r="r" b="b"/>
            <a:pathLst>
              <a:path w="1676" h="592">
                <a:moveTo>
                  <a:pt x="1676" y="592"/>
                </a:moveTo>
                <a:lnTo>
                  <a:pt x="490" y="0"/>
                </a:lnTo>
                <a:lnTo>
                  <a:pt x="436" y="28"/>
                </a:lnTo>
                <a:lnTo>
                  <a:pt x="383" y="60"/>
                </a:lnTo>
                <a:lnTo>
                  <a:pt x="333" y="91"/>
                </a:lnTo>
                <a:lnTo>
                  <a:pt x="286" y="124"/>
                </a:lnTo>
                <a:lnTo>
                  <a:pt x="242" y="158"/>
                </a:lnTo>
                <a:lnTo>
                  <a:pt x="202" y="194"/>
                </a:lnTo>
                <a:lnTo>
                  <a:pt x="165" y="229"/>
                </a:lnTo>
                <a:lnTo>
                  <a:pt x="131" y="266"/>
                </a:lnTo>
                <a:lnTo>
                  <a:pt x="101" y="305"/>
                </a:lnTo>
                <a:lnTo>
                  <a:pt x="88" y="323"/>
                </a:lnTo>
                <a:lnTo>
                  <a:pt x="75" y="343"/>
                </a:lnTo>
                <a:lnTo>
                  <a:pt x="64" y="363"/>
                </a:lnTo>
                <a:lnTo>
                  <a:pt x="53" y="383"/>
                </a:lnTo>
                <a:lnTo>
                  <a:pt x="43" y="403"/>
                </a:lnTo>
                <a:lnTo>
                  <a:pt x="34" y="423"/>
                </a:lnTo>
                <a:lnTo>
                  <a:pt x="25" y="444"/>
                </a:lnTo>
                <a:lnTo>
                  <a:pt x="20" y="464"/>
                </a:lnTo>
                <a:lnTo>
                  <a:pt x="13" y="486"/>
                </a:lnTo>
                <a:lnTo>
                  <a:pt x="8" y="507"/>
                </a:lnTo>
                <a:lnTo>
                  <a:pt x="4" y="528"/>
                </a:lnTo>
                <a:lnTo>
                  <a:pt x="3" y="550"/>
                </a:lnTo>
                <a:lnTo>
                  <a:pt x="0" y="571"/>
                </a:lnTo>
                <a:lnTo>
                  <a:pt x="0" y="592"/>
                </a:lnTo>
                <a:lnTo>
                  <a:pt x="1676" y="592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882896" y="3033769"/>
            <a:ext cx="2932659" cy="966121"/>
          </a:xfrm>
          <a:prstGeom prst="rect">
            <a:avLst/>
          </a:prstGeom>
          <a:gradFill>
            <a:gsLst>
              <a:gs pos="0">
                <a:srgbClr val="969696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817538" y="2524372"/>
            <a:ext cx="2930767" cy="1091565"/>
          </a:xfrm>
          <a:custGeom>
            <a:rect l="l" t="t" r="r" b="b"/>
            <a:pathLst>
              <a:path w="1674" h="591">
                <a:moveTo>
                  <a:pt x="0" y="591"/>
                </a:moveTo>
                <a:lnTo>
                  <a:pt x="1185" y="0"/>
                </a:lnTo>
                <a:lnTo>
                  <a:pt x="1239" y="28"/>
                </a:lnTo>
                <a:lnTo>
                  <a:pt x="1292" y="58"/>
                </a:lnTo>
                <a:lnTo>
                  <a:pt x="1342" y="89"/>
                </a:lnTo>
                <a:lnTo>
                  <a:pt x="1389" y="124"/>
                </a:lnTo>
                <a:lnTo>
                  <a:pt x="1433" y="156"/>
                </a:lnTo>
                <a:lnTo>
                  <a:pt x="1473" y="192"/>
                </a:lnTo>
                <a:lnTo>
                  <a:pt x="1510" y="228"/>
                </a:lnTo>
                <a:lnTo>
                  <a:pt x="1544" y="265"/>
                </a:lnTo>
                <a:lnTo>
                  <a:pt x="1574" y="303"/>
                </a:lnTo>
                <a:lnTo>
                  <a:pt x="1587" y="323"/>
                </a:lnTo>
                <a:lnTo>
                  <a:pt x="1600" y="342"/>
                </a:lnTo>
                <a:lnTo>
                  <a:pt x="1611" y="361"/>
                </a:lnTo>
                <a:lnTo>
                  <a:pt x="1622" y="381"/>
                </a:lnTo>
                <a:lnTo>
                  <a:pt x="1632" y="401"/>
                </a:lnTo>
                <a:lnTo>
                  <a:pt x="1641" y="423"/>
                </a:lnTo>
                <a:lnTo>
                  <a:pt x="1650" y="443"/>
                </a:lnTo>
                <a:lnTo>
                  <a:pt x="1655" y="464"/>
                </a:lnTo>
                <a:lnTo>
                  <a:pt x="1662" y="484"/>
                </a:lnTo>
                <a:lnTo>
                  <a:pt x="1667" y="505"/>
                </a:lnTo>
                <a:lnTo>
                  <a:pt x="1671" y="527"/>
                </a:lnTo>
                <a:lnTo>
                  <a:pt x="1672" y="548"/>
                </a:lnTo>
                <a:lnTo>
                  <a:pt x="1675" y="569"/>
                </a:lnTo>
                <a:lnTo>
                  <a:pt x="1675" y="591"/>
                </a:lnTo>
                <a:lnTo>
                  <a:pt x="0" y="59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817538" y="3615842"/>
            <a:ext cx="2930767" cy="38604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890466" y="2841555"/>
            <a:ext cx="2930767" cy="1094899"/>
          </a:xfrm>
          <a:custGeom>
            <a:rect l="l" t="t" r="r" b="b"/>
            <a:pathLst>
              <a:path w="1676" h="593">
                <a:moveTo>
                  <a:pt x="1676" y="0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1676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890466" y="2841555"/>
            <a:ext cx="856853" cy="2254472"/>
          </a:xfrm>
          <a:custGeom>
            <a:rect l="l" t="t" r="r" b="b"/>
            <a:pathLst>
              <a:path w="490" h="1221">
                <a:moveTo>
                  <a:pt x="490" y="593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0" y="628"/>
                </a:lnTo>
                <a:lnTo>
                  <a:pt x="0" y="650"/>
                </a:lnTo>
                <a:lnTo>
                  <a:pt x="3" y="672"/>
                </a:lnTo>
                <a:lnTo>
                  <a:pt x="4" y="694"/>
                </a:lnTo>
                <a:lnTo>
                  <a:pt x="8" y="714"/>
                </a:lnTo>
                <a:lnTo>
                  <a:pt x="13" y="735"/>
                </a:lnTo>
                <a:lnTo>
                  <a:pt x="20" y="756"/>
                </a:lnTo>
                <a:lnTo>
                  <a:pt x="25" y="776"/>
                </a:lnTo>
                <a:lnTo>
                  <a:pt x="34" y="798"/>
                </a:lnTo>
                <a:lnTo>
                  <a:pt x="43" y="818"/>
                </a:lnTo>
                <a:lnTo>
                  <a:pt x="53" y="838"/>
                </a:lnTo>
                <a:lnTo>
                  <a:pt x="64" y="858"/>
                </a:lnTo>
                <a:lnTo>
                  <a:pt x="75" y="877"/>
                </a:lnTo>
                <a:lnTo>
                  <a:pt x="88" y="897"/>
                </a:lnTo>
                <a:lnTo>
                  <a:pt x="101" y="916"/>
                </a:lnTo>
                <a:lnTo>
                  <a:pt x="131" y="954"/>
                </a:lnTo>
                <a:lnTo>
                  <a:pt x="165" y="991"/>
                </a:lnTo>
                <a:lnTo>
                  <a:pt x="202" y="1028"/>
                </a:lnTo>
                <a:lnTo>
                  <a:pt x="242" y="1063"/>
                </a:lnTo>
                <a:lnTo>
                  <a:pt x="286" y="1097"/>
                </a:lnTo>
                <a:lnTo>
                  <a:pt x="333" y="1130"/>
                </a:lnTo>
                <a:lnTo>
                  <a:pt x="383" y="1161"/>
                </a:lnTo>
                <a:lnTo>
                  <a:pt x="436" y="1192"/>
                </a:lnTo>
                <a:lnTo>
                  <a:pt x="490" y="1221"/>
                </a:lnTo>
                <a:lnTo>
                  <a:pt x="49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747320" y="2841555"/>
            <a:ext cx="2073913" cy="2254472"/>
          </a:xfrm>
          <a:custGeom>
            <a:rect l="l" t="t" r="r" b="b"/>
            <a:pathLst>
              <a:path w="1186" h="1221">
                <a:moveTo>
                  <a:pt x="1186" y="628"/>
                </a:moveTo>
                <a:lnTo>
                  <a:pt x="0" y="1221"/>
                </a:lnTo>
                <a:lnTo>
                  <a:pt x="0" y="593"/>
                </a:lnTo>
                <a:lnTo>
                  <a:pt x="1186" y="0"/>
                </a:lnTo>
                <a:lnTo>
                  <a:pt x="1186" y="628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8821594" y="3809199"/>
            <a:ext cx="2930767" cy="1094804"/>
          </a:xfrm>
          <a:custGeom>
            <a:rect l="l" t="t" r="r" b="b"/>
            <a:pathLst>
              <a:path w="1674" h="593">
                <a:moveTo>
                  <a:pt x="0" y="0"/>
                </a:moveTo>
                <a:lnTo>
                  <a:pt x="1185" y="593"/>
                </a:lnTo>
                <a:lnTo>
                  <a:pt x="1239" y="563"/>
                </a:lnTo>
                <a:lnTo>
                  <a:pt x="1292" y="533"/>
                </a:lnTo>
                <a:lnTo>
                  <a:pt x="1342" y="502"/>
                </a:lnTo>
                <a:lnTo>
                  <a:pt x="1389" y="469"/>
                </a:lnTo>
                <a:lnTo>
                  <a:pt x="1433" y="435"/>
                </a:lnTo>
                <a:lnTo>
                  <a:pt x="1473" y="399"/>
                </a:lnTo>
                <a:lnTo>
                  <a:pt x="1510" y="363"/>
                </a:lnTo>
                <a:lnTo>
                  <a:pt x="1544" y="326"/>
                </a:lnTo>
                <a:lnTo>
                  <a:pt x="1574" y="288"/>
                </a:lnTo>
                <a:lnTo>
                  <a:pt x="1587" y="268"/>
                </a:lnTo>
                <a:lnTo>
                  <a:pt x="1600" y="249"/>
                </a:lnTo>
                <a:lnTo>
                  <a:pt x="1611" y="230"/>
                </a:lnTo>
                <a:lnTo>
                  <a:pt x="1622" y="210"/>
                </a:lnTo>
                <a:lnTo>
                  <a:pt x="1632" y="190"/>
                </a:lnTo>
                <a:lnTo>
                  <a:pt x="1641" y="168"/>
                </a:lnTo>
                <a:lnTo>
                  <a:pt x="1650" y="148"/>
                </a:lnTo>
                <a:lnTo>
                  <a:pt x="1655" y="127"/>
                </a:lnTo>
                <a:lnTo>
                  <a:pt x="1662" y="107"/>
                </a:lnTo>
                <a:lnTo>
                  <a:pt x="1667" y="86"/>
                </a:lnTo>
                <a:lnTo>
                  <a:pt x="1671" y="64"/>
                </a:lnTo>
                <a:lnTo>
                  <a:pt x="1672" y="43"/>
                </a:lnTo>
                <a:lnTo>
                  <a:pt x="1675" y="22"/>
                </a:lnTo>
                <a:lnTo>
                  <a:pt x="1675" y="0"/>
                </a:lnTo>
                <a:lnTo>
                  <a:pt x="0" y="0"/>
                </a:lnTo>
                <a:close/>
              </a:path>
            </a:pathLst>
          </a:custGeom>
          <a:solidFill>
            <a:srgbClr val="C0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894966" y="3809199"/>
            <a:ext cx="857394" cy="1286828"/>
          </a:xfrm>
          <a:custGeom>
            <a:rect l="l" t="t" r="r" b="b"/>
            <a:pathLst>
              <a:path w="490" h="697">
                <a:moveTo>
                  <a:pt x="0" y="593"/>
                </a:moveTo>
                <a:lnTo>
                  <a:pt x="0" y="593"/>
                </a:lnTo>
                <a:lnTo>
                  <a:pt x="54" y="563"/>
                </a:lnTo>
                <a:lnTo>
                  <a:pt x="107" y="533"/>
                </a:lnTo>
                <a:lnTo>
                  <a:pt x="157" y="502"/>
                </a:lnTo>
                <a:lnTo>
                  <a:pt x="204" y="469"/>
                </a:lnTo>
                <a:lnTo>
                  <a:pt x="248" y="435"/>
                </a:lnTo>
                <a:lnTo>
                  <a:pt x="288" y="399"/>
                </a:lnTo>
                <a:lnTo>
                  <a:pt x="325" y="363"/>
                </a:lnTo>
                <a:lnTo>
                  <a:pt x="359" y="326"/>
                </a:lnTo>
                <a:lnTo>
                  <a:pt x="389" y="288"/>
                </a:lnTo>
                <a:lnTo>
                  <a:pt x="402" y="268"/>
                </a:lnTo>
                <a:lnTo>
                  <a:pt x="415" y="249"/>
                </a:lnTo>
                <a:lnTo>
                  <a:pt x="426" y="230"/>
                </a:lnTo>
                <a:lnTo>
                  <a:pt x="437" y="210"/>
                </a:lnTo>
                <a:lnTo>
                  <a:pt x="447" y="190"/>
                </a:lnTo>
                <a:lnTo>
                  <a:pt x="456" y="168"/>
                </a:lnTo>
                <a:lnTo>
                  <a:pt x="465" y="148"/>
                </a:lnTo>
                <a:lnTo>
                  <a:pt x="470" y="127"/>
                </a:lnTo>
                <a:lnTo>
                  <a:pt x="477" y="107"/>
                </a:lnTo>
                <a:lnTo>
                  <a:pt x="482" y="86"/>
                </a:lnTo>
                <a:lnTo>
                  <a:pt x="486" y="64"/>
                </a:lnTo>
                <a:lnTo>
                  <a:pt x="487" y="43"/>
                </a:lnTo>
                <a:lnTo>
                  <a:pt x="490" y="22"/>
                </a:lnTo>
                <a:lnTo>
                  <a:pt x="490" y="0"/>
                </a:lnTo>
                <a:lnTo>
                  <a:pt x="490" y="104"/>
                </a:lnTo>
                <a:lnTo>
                  <a:pt x="490" y="126"/>
                </a:lnTo>
                <a:lnTo>
                  <a:pt x="487" y="148"/>
                </a:lnTo>
                <a:lnTo>
                  <a:pt x="486" y="170"/>
                </a:lnTo>
                <a:lnTo>
                  <a:pt x="482" y="190"/>
                </a:lnTo>
                <a:lnTo>
                  <a:pt x="477" y="211"/>
                </a:lnTo>
                <a:lnTo>
                  <a:pt x="470" y="232"/>
                </a:lnTo>
                <a:lnTo>
                  <a:pt x="465" y="252"/>
                </a:lnTo>
                <a:lnTo>
                  <a:pt x="456" y="274"/>
                </a:lnTo>
                <a:lnTo>
                  <a:pt x="447" y="294"/>
                </a:lnTo>
                <a:lnTo>
                  <a:pt x="437" y="314"/>
                </a:lnTo>
                <a:lnTo>
                  <a:pt x="426" y="334"/>
                </a:lnTo>
                <a:lnTo>
                  <a:pt x="415" y="353"/>
                </a:lnTo>
                <a:lnTo>
                  <a:pt x="402" y="373"/>
                </a:lnTo>
                <a:lnTo>
                  <a:pt x="389" y="392"/>
                </a:lnTo>
                <a:lnTo>
                  <a:pt x="359" y="430"/>
                </a:lnTo>
                <a:lnTo>
                  <a:pt x="325" y="467"/>
                </a:lnTo>
                <a:lnTo>
                  <a:pt x="288" y="504"/>
                </a:lnTo>
                <a:lnTo>
                  <a:pt x="248" y="539"/>
                </a:lnTo>
                <a:lnTo>
                  <a:pt x="204" y="573"/>
                </a:lnTo>
                <a:lnTo>
                  <a:pt x="157" y="606"/>
                </a:lnTo>
                <a:lnTo>
                  <a:pt x="107" y="637"/>
                </a:lnTo>
                <a:lnTo>
                  <a:pt x="54" y="668"/>
                </a:lnTo>
                <a:lnTo>
                  <a:pt x="0" y="697"/>
                </a:lnTo>
                <a:lnTo>
                  <a:pt x="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821594" y="3809199"/>
            <a:ext cx="2073373" cy="1286828"/>
          </a:xfrm>
          <a:custGeom>
            <a:rect l="l" t="t" r="r" b="b"/>
            <a:pathLst>
              <a:path w="1185" h="697">
                <a:moveTo>
                  <a:pt x="0" y="104"/>
                </a:moveTo>
                <a:lnTo>
                  <a:pt x="1185" y="697"/>
                </a:lnTo>
                <a:lnTo>
                  <a:pt x="1185" y="593"/>
                </a:lnTo>
                <a:lnTo>
                  <a:pt x="0" y="0"/>
                </a:lnTo>
                <a:lnTo>
                  <a:pt x="0" y="104"/>
                </a:lnTo>
                <a:close/>
              </a:path>
            </a:pathLst>
          </a:custGeom>
          <a:gradFill>
            <a:gsLst>
              <a:gs pos="0">
                <a:srgbClr val="A19F9F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本报告主要针对公司内部员工的心理健康状况进行总结和反思，分析排查过程中存在的问题和不足，并提出改进措施和建议。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心理健康排查实施情况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595" r="1859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80" r="124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通过发放问卷，收集员工心理健康状况信息。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对部分员工进行访谈，深入了解其心理状态和需求。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对收集到的数据进行分析，识别潜在的心理健康问题。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邀请专业心理咨询师对员工进行评估和指导。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宣传与培训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结果反馈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排查过程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5086" r="15086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通过宣传和培训，提高员工对心理健康的认知和重视程度。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确保排查工作的顺利进行，协调各部门之间的合作。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收集员工心理健康数据，并进行整理和分析。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将排查结果及时反馈给员工和管理层。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员工心理健康状况分析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分析员工心理健康状况，识别潜在问题。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需求与挑战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了解员工在心理健康方面的需求和挑战。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根据排查结果，制定针对性的改进措施。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对改进措施的实施效果进行评估和总结。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9248" r="292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表现为在人际交往中感到不自在、自卑、易怒等情绪反应。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人际关系敏感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常见问题类型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https://d.book118.com/168136020042006044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2024-09-24T07:30:28.142</cp:lastPrinted>
  <dcterms:created xsi:type="dcterms:W3CDTF">2024-09-23T23:30:28Z</dcterms:created>
  <dcterms:modified xsi:type="dcterms:W3CDTF">2024-09-23T23:30:30Z</dcterms:modified>
</cp:coreProperties>
</file>