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77396-9681-4A54-A9E0-9A99C351F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44FCE-EA09-48D8-8186-8C6CC878C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2E9EF-88C2-4633-B090-DDBA20B85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28EEF6-969A-465D-B045-AA3353553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7C5067-5E04-4307-9A8E-229B58D61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D4A19A-67CB-4721-9152-324C545C3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6D763C-4E34-490F-9CE7-851478DCF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A5C0D-242E-41E8-B928-10FBC0E36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49DF4-7699-4920-B69A-11BDCC22F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217AE-D396-4B7B-BB1E-2747A1211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EF142-E144-4AF7-87D9-57F3683DC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3701714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挤塑板外墙保温系统低碳施工技术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基层处理：清理外墙，填补裂缝，找平表面
 粘贴挤塑板：使用专用胶粘剂，粘贴挤塑板
 固定挤塑板：使用锚栓，固定挤塑板
 表面处理：填缝，打磨，涂刷底漆和面漆
 节能效果：降低建筑能耗，减少碳排放
 环保材料：挤塑板无毒无害，不产生污染
 施工工艺：简单快捷，施工周期短
 建筑寿命：延长建筑寿命，节约资源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基层处理：清理外墙，填补裂缝，找平表面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挤塑板外墙保温系统低碳施工技术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基层处理：清理外墙，填补裂缝，找平表面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基层处理清理外墙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清理外墙上的灰尘、污垢、油污等杂物，以确保保温系统与基层墙体之间具有良好的粘结性。</a:t>
            </a:r>
          </a:p>
          <a:p>
            <a:r>
              <a:t>2. 使用钢丝刷或铲刀等工具，去除外墙表面的松散涂料、腻子等装饰材料，防止保温系统由于基层涂料脱落而产生空鼓。</a:t>
            </a:r>
          </a:p>
          <a:p>
            <a:r>
              <a:t>3. 检查外墙表面是否有裂缝、孔洞等缺陷，并使用相应材料进行修补和找平，以确保保温系统具有良好的保温效果和抗裂性能。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基层处理填补裂缝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检查外墙表面是否有裂缝、孔洞等缺陷，并使用相应材料进行修补和找平，以确保保温系统具有良好的保温效果和抗裂性能。</a:t>
            </a:r>
          </a:p>
          <a:p>
            <a:r>
              <a:t>2. 对于细小裂缝，可以使用填缝剂或腻子进行修补，对于较大的裂缝，则需要进行凿除、灌浆等处理。</a:t>
            </a:r>
          </a:p>
          <a:p>
            <a:r>
              <a:t>3. 在修补裂缝时，要注意选择合适的修补材料，并严格按照施工规范进行操作，以确保修补后的裂缝具有良好的耐久性和抗裂性。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基层处理：清理外墙，填补裂缝，找平表面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基层处理找平表面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检查外墙表面是否平整，并使用找平砂浆或腻子等材料进行找平，以确保保温系统具有良好的粘结性。</a:t>
            </a:r>
          </a:p>
          <a:p>
            <a:r>
              <a:t>2. 在找平时，要注意控制找平材料的厚度，一般来说，找平层的厚度不应超过5mm，以防止找平层开裂或脱落。</a:t>
            </a:r>
          </a:p>
          <a:p>
            <a:r>
              <a:t>3. 在找平完成后，应及时进行养护，以确保找平层具有良好的强度和耐久性。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粘贴挤塑板：使用专用胶粘剂，粘贴挤塑板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挤塑板外墙保温系统低碳施工技术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粘贴挤塑板：使用专用胶粘剂，粘贴挤塑板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挤塑板粘贴专用胶粘剂具有良好的粘结力，能够将挤塑板牢固地粘贴在基层上，防止脱落。</a:t>
            </a:r>
          </a:p>
          <a:p>
            <a:r>
              <a:t>2. 挤塑板粘贴专用胶粘剂具有较高的耐候性，能够抵抗紫外线、雨水、雪水等气候因素的影响，保证粘结效果的持久性。</a:t>
            </a:r>
          </a:p>
          <a:p>
            <a:r>
              <a:t>3. 挤塑板粘贴专用胶粘剂具有较高的弹性，能够适应基层和挤塑板的热胀冷缩，防止开裂。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挤塑板粘贴施工工艺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基层处理：将基层表面清理干净，去除灰尘、油污等杂质，并找平基层。</a:t>
            </a:r>
          </a:p>
          <a:p>
            <a:r>
              <a:t>2. 胶粘剂涂抹：将挤塑板粘贴专用胶粘剂均匀涂抹在挤塑板背面，并用齿形刮刀刮平，保证胶粘剂厚度均匀一致。</a:t>
            </a:r>
          </a:p>
          <a:p>
            <a:r>
              <a:t>3. 粘贴挤塑板：将挤塑板贴在基层上，并用手轻轻压实，使其与基层充分粘合。</a:t>
            </a:r>
          </a:p>
          <a:p>
            <a:r>
              <a:t>4. 锚固挤塑板：在挤塑板上钻孔，并用锚固件将挤塑板固定在基层上，防止脱落。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挤塑板粘贴专用胶粘剂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固定挤塑板：使用锚栓，固定挤塑板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挤塑板外墙保温系统低碳施工技术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固定挤塑板：使用锚栓，固定挤塑板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挤塑板固定方法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挤塑板固定方法有粘贴法、机械固定法和锚栓固定法。</a:t>
            </a:r>
          </a:p>
          <a:p>
            <a:r>
              <a:t>2. 粘贴法是用专用胶粘剂将挤塑板粘贴在墙面上。这种方法施工简单、快捷，但对墙面的平整度要求较高。</a:t>
            </a:r>
          </a:p>
          <a:p>
            <a:r>
              <a:t>3. 机械固定法是用专用螺钉将挤塑板固定在墙面上。这种方法施工较为复杂，但对墙面的平整度要求较低。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挤塑板锚栓固定工艺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在墙面上钻孔，孔的深度应大于锚栓的长度。</a:t>
            </a:r>
          </a:p>
          <a:p>
            <a:r>
              <a:t>2. 将锚栓插入孔中，并用锤子敲击锚栓头部，使锚栓固定在墙面上。</a:t>
            </a:r>
          </a:p>
          <a:p>
            <a:r>
              <a:t>3. 将挤塑板放在锚栓上，并用螺母将挤塑板固定在锚栓上。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表面处理：填缝，打磨，涂刷底漆和面漆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挤塑板外墙保温系统低碳施工技术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表面处理：填缝，打磨，涂刷底漆和面漆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填缝处理：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填缝材料应与挤塑板具有良好的相容性，粘结牢固，耐久性好。</a:t>
            </a:r>
          </a:p>
          <a:p>
            <a:r>
              <a:t>2. 填缝方法应根据挤塑板的缝隙宽度和形状选择，常用的方法有刮刀填缝、填缝枪填缝和喷涂填缝。</a:t>
            </a:r>
          </a:p>
          <a:p>
            <a:r>
              <a:t>3. 填缝后应及时进行修整，确保填缝处平整美观，不影响后续施工。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打磨处理：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打磨应选用合适的砂纸，一般采用中细砂纸，以避免对挤塑板造成损伤。</a:t>
            </a:r>
          </a:p>
          <a:p>
            <a:r>
              <a:t>2. 打磨时应注意力度，不宜用力过大，以免损坏挤塑板表面。</a:t>
            </a:r>
          </a:p>
          <a:p>
            <a:r>
              <a:t>3. 打磨后应及时清理粉尘，确保挤塑板表面干净平整。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表面处理：填缝，打磨，涂刷底漆和面漆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涂刷底漆：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底漆应具有良好的附着力和渗透性，能够增强面漆与挤塑板表面的粘结力，防止起皮脱落。</a:t>
            </a:r>
          </a:p>
          <a:p>
            <a:r>
              <a:t>2. 涂刷底漆时应注意涂刷均匀，不留漏刷和流坠现象。</a:t>
            </a:r>
          </a:p>
          <a:p>
            <a:r>
              <a:t>3. 底漆干燥后方可进行面漆施工。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涂刷面漆：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面漆应具有优异的耐候性、耐污染性和装饰性，能够保护挤塑板表面免受外界环境的侵蚀。</a:t>
            </a:r>
          </a:p>
          <a:p>
            <a:r>
              <a:t>2. 涂刷面漆时应注意涂刷均匀，不留漏刷和流坠现象。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https://d.book118.com/168137017142006041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基层处理：清理外墙，填补裂缝，找平表面</vt:lpstr>
      <vt:lpstr> 基层处理：清理外墙，填补裂缝，找平表面</vt:lpstr>
      <vt:lpstr> 基层处理：清理外墙，填补裂缝，找平表面</vt:lpstr>
      <vt:lpstr> 粘贴挤塑板：使用专用胶粘剂，粘贴挤塑板</vt:lpstr>
      <vt:lpstr> 粘贴挤塑板：使用专用胶粘剂，粘贴挤塑板</vt:lpstr>
      <vt:lpstr> 固定挤塑板：使用锚栓，固定挤塑板</vt:lpstr>
      <vt:lpstr> 固定挤塑板：使用锚栓，固定挤塑板</vt:lpstr>
      <vt:lpstr> 表面处理：填缝，打磨，涂刷底漆和面漆</vt:lpstr>
      <vt:lpstr>#. 表面处理：填缝，打磨，涂刷底漆和面漆</vt:lpstr>
      <vt:lpstr>#. 表面处理：填缝，打磨，涂刷底漆和面漆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2024-09-20T21:04:23.636</cp:lastPrinted>
  <dcterms:created xsi:type="dcterms:W3CDTF">2024-09-20T13:04:23Z</dcterms:created>
  <dcterms:modified xsi:type="dcterms:W3CDTF">2024-09-20T13:04:25Z</dcterms:modified>
</cp:coreProperties>
</file>