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201BB-ADC8-4571-BF90-55FE99BCB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DB690-79FE-496B-AD48-051D4DCEE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6F2D3-7E29-4E13-8009-5F4699F7E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47915-4068-46BF-936D-0AF9DF2AB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FBAE3F-5DF2-4CD6-8056-CDE64CEC2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43E183-F0A4-4614-B752-5704B4BBB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26DFCD-C57A-44E0-BD33-9A294948B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86E7EC-5164-4519-A521-F4EAE2C75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F72987-6D30-42C2-998C-1015BF46B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D394E-34E4-467D-AF75-3EF2238C4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26193-53F2-4A3E-935A-78BE155A5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37075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公共场所卫生监督监督工作总结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公共场所卫生监督工作概况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公共场所卫生监督主要工作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公共场所卫生监督成效评估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公共场所卫生监督存在问题和挑战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公共场所卫生监督改进措施和建议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公共场所是人们日常生活中必须接触的环境之一，其卫生状况直接关系到公众的健康。因此，加强公共场所卫生监督是保障公众健康的重要措施。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保障公众健康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政府作为公共利益的代表，有责任对公共场所的卫生状况进行监督和管理，确保公共场所的卫生安全。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履行政府职能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随着社会的不断发展，人们对公共场所的卫生要求也越来越高。加强公共场所卫生监督可以推动社会进步，提高城市的整体卫生水平。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对辖区内公共场所的卫生状况进行定期或不定期的监督检查，包括检查频次、检查内容、检查结果等。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监督检查情况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对在监督检查中发现的违法违规行为进行立案查处，包括处罚措施、整改情况等。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违法违规行为处理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总结公共场所卫生监督工作的成效和存在的问题，分析原因并提出改进措施。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工作成效与问题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根据当前工作情况和未来发展趋势，制定下一步公共场所卫生监督工作计划。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公共场所卫生监督工作概况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464" r="22464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18" r="1391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863" r="12863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主要包括酒店、宾馆、洗浴中心、美容院、理发店、游泳馆等公共场所。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涉及公共场所的空气质量、水质、用品用具卫生、从业人员健康证明等方面。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监督对象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监督范围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监督对象及范围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监督依据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依据《公共场所卫生管理条例》及其实施细则等相关法律法规进行监督。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《公共场所卫生管理条例》规定了公共场所的卫生要求和标准，是开展卫生监督工作的重要法律依据。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监督依据和法律法规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监督队伍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建立了一支专业的卫生监督队伍，包括卫生监督员、协管员等，负责公共场所的卫生监督检查工作。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配备了必要的现场快速检测设备、执法取证工具等，提高了监督工作的效率和准确性。同时，加强了与相关部门的信息共享和协作配合，形成了监管合力。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监督队伍和资源配置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公共场所卫生监督主要工作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预防性卫生监督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监督公共场所选址和设计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确保公共场所如学校、医院、餐厅等选址合理，设计符合卫生要求，避免潜在卫生隐患。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审查卫生设备和措施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对公共场所的卫生设备和措施进行审查，确保其符合相关卫生标准和规定。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指导卫生管理制度建立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协助公共场所建立卫生管理制度，明确卫生管理职责和要求，提高卫生管理水平。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监督从业人员健康状况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对公共场所从业人员进行健康检查和管理，防止疾病传播和交叉感染。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指导消毒和清洁工作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指导公共场所开展消毒和清洁工作，确保环境清洁卫生，防止疾病传播。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定期检查公共场所卫生状况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对公共场所进行定期巡查和抽样检测，及时发现和处理卫生问题。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经常性卫生监督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针对公共场所存在的突出卫生问题，开展专项整治行动，如打击非法行医、整治“五小”行业等。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开展专项整治行动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加大对公共场所卫生违法行为的执法检查力度，依法查处违法行为，保障公共卫生安全。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加强执法检查力度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加强与相关部门的沟通协调，推动多部门联合执法，形成监管合力，提高执法效能。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推动多部门联合执法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专项整治和执法检查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https://d.book118.com/168137075020006032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2024-09-09T10:31:52.175</cp:lastPrinted>
  <dcterms:created xsi:type="dcterms:W3CDTF">2024-09-09T02:31:52Z</dcterms:created>
  <dcterms:modified xsi:type="dcterms:W3CDTF">2024-09-09T02:31:54Z</dcterms:modified>
</cp:coreProperties>
</file>