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AC71C-3CD0-45FB-BA63-4C243A651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9C094-55BB-40DF-ACB5-E0918A500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3AC5A-760B-4654-BB6C-48BA5EFEA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A2F29-C8BF-4065-8210-15C2AA26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5FA74-76CF-4BEA-98AE-8B198E3BA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55C5F-5431-4D72-8A52-1B1EBE45D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47EC0F-5BAA-49CF-9022-04AB4D30D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42D11-EEC1-4D2D-9C8D-4C28FDACE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9BD9A-6A61-4C12-9953-9E64D23C7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7E7C4-13FD-422B-A7B9-398790B0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21CB5-B662-43A2-A104-BDBA6018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40044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加油站安全管理与风险控制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加油站安全管理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加油站风险控制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加油站设备设施管理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加油站消防安全管理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加油站环保与职业健康管理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加油站安全管理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安全管理的重要性</a:t>
            </a:r>
            <a:endParaRPr lang="zh-CN" altLang="en-US"/>
          </a:p>
        </p:txBody>
      </p:sp>
      <p:sp>
        <p:nvSpPr>
          <p:cNvPr id="10490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保障员工和顾客的生命安全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避免加油站发生事故和损失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提高加油站的社会形象和声誉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符合国家和地方政府的法律法规要求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安全管理措施</a:t>
            </a:r>
            <a:endParaRPr lang="zh-CN" altLang="en-US"/>
          </a:p>
        </p:txBody>
      </p:sp>
      <p:sp>
        <p:nvSpPr>
          <p:cNvPr id="10491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建立完善的安全管理制度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定期进行安全检查和评估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加强员工安全培训和教育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实施严格的消防安全管理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员工安全培训</a:t>
            </a:r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培训内容：安全意识教育、加油机操作、应急处理等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培训目的：提高员工安全意识和操作技能，确保加油站安全运营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培训周期：每年至少一次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培训方式：理论授课、实际操作演示、应急演练等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8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加油站风险控制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风险识别与评估</a:t>
            </a:r>
            <a:endParaRPr lang="zh-CN" altLang="en-US"/>
          </a:p>
        </p:txBody>
      </p:sp>
      <p:sp>
        <p:nvSpPr>
          <p:cNvPr id="104937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确定风险等级和影响程度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识别加油站潜在的安全风险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对已识别的风险进行评估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为后续风险控制提供依据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风险防范措施</a:t>
            </a:r>
            <a:endParaRPr lang="zh-CN" altLang="en-US"/>
          </a:p>
        </p:txBody>
      </p:sp>
      <p:sp>
        <p:nvSpPr>
          <p:cNvPr id="104944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定期进行设备检查和维护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严格执行安全操作规程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建立完善的安全管理制度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加强员工安全培训和教育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应急预案制定与演练</a:t>
            </a:r>
            <a:endParaRPr lang="zh-CN" altLang="en-US"/>
          </a:p>
        </p:txBody>
      </p:sp>
      <p:sp>
        <p:nvSpPr>
          <p:cNvPr id="10495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演练应急预案：定期进行应急演练，提高员工应对突发事件的能力，确保在紧急情况下能够迅速、有效地处理问题。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制定应急预案：根据加油站的特点和风险，制定相应的应急预案，包括火灾、泄漏等情况。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培训员工：对应急预案进行培训，让员工了解应急预案的内容和实施步骤，提高员工的安全意识和应急能力。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配备应急设备：根据应急预案的需要，配备相应的应急设备，如灭火器、消防栓、沙袋等，确保在紧急情况下能够及时使用。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6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加油站设备设施管理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https://d.book118.com/168140044032006044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Calibri Light</vt:lpstr>
      <vt:lpstr>Office Theme</vt:lpstr>
      <vt:lpstr>加油站安全管理与风险控制</vt:lpstr>
      <vt:lpstr>目录</vt:lpstr>
      <vt:lpstr>单击此处添加章节标题</vt:lpstr>
      <vt:lpstr>加油站安全管理</vt:lpstr>
      <vt:lpstr>安全管理的重要性</vt:lpstr>
      <vt:lpstr>安全管理措施</vt:lpstr>
      <vt:lpstr>员工安全培训</vt:lpstr>
      <vt:lpstr>加油站风险控制</vt:lpstr>
      <vt:lpstr>风险识别与评估</vt:lpstr>
      <vt:lpstr>风险防范措施</vt:lpstr>
      <vt:lpstr>应急预案制定与演练</vt:lpstr>
      <vt:lpstr>加油站设备设施管理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2024-09-24T04:25:49.311</cp:lastPrinted>
  <dcterms:created xsi:type="dcterms:W3CDTF">2024-09-23T20:25:49Z</dcterms:created>
  <dcterms:modified xsi:type="dcterms:W3CDTF">2024-09-23T20:25:51Z</dcterms:modified>
</cp:coreProperties>
</file>