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59392E-07B0-4230-A8B9-F699C3306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0F2ADC-CF3A-4652-B2D6-A1E5377A3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297CB6-B8E4-4355-BA2C-80C8A9385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B68528-C6AF-4EEF-BD0E-01DFE4BB7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FC2893-B216-4EFF-94ED-438F36E75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223DC3-48A3-406A-890A-EEA3EF68DA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4E139F-3C6E-4EF6-AD00-DECC4B4EA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A883A2-85CB-4DDA-A55C-0927E0D54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4D21B1-4102-4DA1-86CF-01966F846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383454-058A-44A6-90D2-C48FEE8EF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4DE58B-DEF8-4297-A86F-17A28BDEB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14013304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761919" y="3652786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30185" y="4170682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心理健康认识的变化与发展教案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心理健康认识的演变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心理健康教育的实施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心理健康问题的应对策略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探讨心理健康观念的背景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包括文化、社会、经济和科技等因素对心理健康观念的影响。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强调心理健康的重要性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阐述心理健康对个人和社会的重要性，以及提高心理健康意识和支持的必要性。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心理健康认识的变化与发展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本主题探讨了心理健康观念在历史和现代社会中的演变，以及未来可能的发展趋势。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708" b="370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主题简介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938" b="49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教学目标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知识目标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学生能够了解心理健康观念的演变过程，掌握不同历史时期和社会文化背景下心理健康观念的特点。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能力目标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学生能够分析影响心理健康观念的各种因素，提高对心理健康问题的认识和解决能力。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情感、态度和价值观目标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培养学生对心理健康的关注和重视，树立积极向上的生活态度和价值观，增强自我保健意识。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心理健康认识的演变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12" r="314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663" r="2866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心理健康问题被视为个人弱点或道德缺陷，常常被忽视或掩盖。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传统观念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心理健康被视为每个人都应该关注的重要领域，人们越来越认识到心理健康与身体健康、社会适应能力等密切相关。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现代观念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传统观念与现代观念的对比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114" b="161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随着社会的发展和人们对心理问题的关注度提高，越来越多的心理健康问题被发现和认识。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心理健康问题被分为不同的类型，如焦虑症、抑郁症、精神分裂症等，每种类型都有其特定的症状和治疗方法。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心理健康问题的发展历程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心理健康问题的分类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心理健康问题的发现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未来心理健康观念将更加注重预防，通过教育和宣传提高人们对心理健康的认识，减少心理问题的发生。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预防为主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针对不同个体的特点和需要，制定个性化的治疗方案，提高治疗效果。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个性化治疗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9000" r="9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心理健康问题需要多学科的合作，包括心理学、医学、社会工作等，以提供全方位的治疗和支持。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跨学科合作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心理健康观念的未来趋势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48" r="1464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良好的心理健康有助于个人在智力、情感、社交和身体方面得到充分发展，提高个人的创造力和适应能力。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心理健康是个人全面发展的基础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心理健康状况良好的人通常更容易感受到幸福和满足，能够更好地应对生活中的挑战和压力。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心理健康影响个人的幸福感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心理健康的人更有可能发现自己的潜能，实现自己的目标和梦想，获得自我实现的满足感。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心理健康有助于个人的自我实现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对个人成长的影响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心理健康是社会进步的推动力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一个重视心理健康的社会更容易接纳创新和变革，推动社会的进步和发展。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心理健康是社会稳定的前提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一个社会中如果普遍存在心理问题，会导致社会的不稳定和冲突。相反，提高心理健康水平有助于社会的稳定和和谐。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心理健康影响社会生产力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心理健康状况良好的人通常更容易发挥自己的潜能，提高工作效率，为社会创造更多的价值。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对社会发展的影响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https://d.book118.com/168140133042006044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2024-09-24T07:31:31.233</cp:lastPrinted>
  <dcterms:created xsi:type="dcterms:W3CDTF">2024-09-23T23:31:31Z</dcterms:created>
  <dcterms:modified xsi:type="dcterms:W3CDTF">2024-09-23T23:31:33Z</dcterms:modified>
</cp:coreProperties>
</file>