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9CCB521-CA79-4FCB-BBDF-91FC1CC55DF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5E033-3985-4F99-B314-FDB1F1E70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162F4-24F1-4D75-9C9C-7003CDC08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6EB94-28CA-4375-B674-36B776C8F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91D92-4F9B-4510-84FC-ABBAAA0C4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E79D87-ADA5-4D91-9416-9DAC7F548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D2E32D-3FC8-4FC9-AD88-B13CEB1A8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8D61AB-700E-47E6-BB2B-654291128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07951-0786-48B4-85F1-142027A0E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7033D-0B2F-41DC-9B9F-DD3CD7CD9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CB32B-8810-4A87-AC74-695E77A7C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B5ED3-1F08-4DD2-8229-D141831A9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877394D-ACB7-426E-86A1-0D1E34AE8C5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E2969B8-0C8D-415B-9381-ED0354B9C4C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4106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售后服务绩效考核培训经验总结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售后服务绩效考核培训经验总结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售后服务绩效考核的重要性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售后服务绩效考核培训方法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售后服务绩效考核的改进策略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售后服务绩效考核培训的实施经验分享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售后服务绩效考核培训经验总结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介绍培训的背景和目的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本次培训的背景和目的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概述培训内容和重要性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培训内容和重要性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提出培训总结的重要性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培训总结的重要性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绩效考核概述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解释绩效考核的概念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售后服务绩效考核的概念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分析绩效考核的影响因素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影响因素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介绍绩效考核的重要性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绩效考核的重要性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9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目标受众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针对不同岗位人员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符合企业发展需求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包括售后服务人员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培训内容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包括课程设置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重点培训内容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课程设置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灵活多样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结合实际操作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具体有效的培训内容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培训方案设计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培训目标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明确培训目标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确保培训有效性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满足学员需求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培训实施过程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培训的具体实施过程是非常重要的，包括分析培训效果、学员反馈以及相关案例和故事说明等，这些都是为了让培训更加贴近实际需求，提高学员的学习效果。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售后服务绩效考核的重要性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绩效考核对企业的影响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绩效考核在售后服务中扮演着至关重要的角色，它可以帮助企业评估员工的表现，并提供改进的方向。同时，绩效考核与客户满意度密切相关，高绩效员工能够提供更优质的服务，进而影响客户满意度。通过数据和实例的分析，可以更加直观地说明这一关系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建立绩效考核体系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探讨建立绩效考核体系的目的和方法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目的和方法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分析绩效指标的设计原则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绩效指标设计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介绍常见的绩效考核方法和工具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常见考核方法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绩效考核对员工的影响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分析绩效考核对员工激励和激励机制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员工激励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提出如何利用绩效考核提高员工士气和工作效率的建议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提高士气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讨论绩效考核对员工职业发展的意义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职业发展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应对策略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建立标准化评价体系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定期反馈与调整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优化绩效指标设计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成功案例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公司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A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通过绩效考核激励员工提升服务质量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公司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B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解决了绩效考核中的主观评价问题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公司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C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优化了绩效指标设计提高考核效果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绩效考核的挑战和应对策略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可能挑战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主观评价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反馈不及时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指标不合理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售后服务绩效考核对企业的发展至关重要，建立科学合理的绩效考核体系，关注员工的发展和激励，解决挑战并拥有应对策略，将会有效提升企业的售后服务质量和客户满意度。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售后服务绩效考核培训方法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培训方法概述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售后服务绩效考核培训中，选择合适的培训方法至关重要。不同类型的培训方法包括课堂培训、在线培训、情景模拟训练和角色扮演培训等。每种方法都有其优缺点，因此需要根据实际情况进行选择。建议通过分析各种培训方法的特点，结合培训需求，制定相应的培训计划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情景模拟训练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详细介绍实施步骤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操作步骤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解释训练的价值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作用和重要性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分析在售后服务培训中的应用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应用场景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评估培训的效果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效果评估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https://d.book118.com/168141065010006050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售后服务绩效考核培训经验总结</vt:lpstr>
      <vt:lpstr>目录</vt:lpstr>
      <vt:lpstr>第1章 售后服务绩效考核培训经验总结</vt:lpstr>
      <vt:lpstr>引言</vt:lpstr>
      <vt:lpstr>绩效考核概述</vt:lpstr>
      <vt:lpstr>培训方案设计</vt:lpstr>
      <vt:lpstr> </vt:lpstr>
      <vt:lpstr>第2章 售后服务绩效考核的重要性</vt:lpstr>
      <vt:lpstr> </vt:lpstr>
      <vt:lpstr>建立绩效考核体系</vt:lpstr>
      <vt:lpstr>绩效考核对员工的影响</vt:lpstr>
      <vt:lpstr>绩效考核的挑战和应对策略</vt:lpstr>
      <vt:lpstr>总结</vt:lpstr>
      <vt:lpstr>第3章 售后服务绩效考核培训方法</vt:lpstr>
      <vt:lpstr> </vt:lpstr>
      <vt:lpstr>情景模拟训练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2024-09-29T14:42:28.264</cp:lastPrinted>
  <dcterms:created xsi:type="dcterms:W3CDTF">2024-09-29T06:42:28Z</dcterms:created>
  <dcterms:modified xsi:type="dcterms:W3CDTF">2024-09-29T06:42:30Z</dcterms:modified>
</cp:coreProperties>
</file>