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8E64A-DD2D-4D98-8E96-D61A74D6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F182B-B045-450D-8B5B-E2BE7C186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A1AA4-50D2-478D-9C28-7424B6046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DF90F-37DC-4008-BD57-85132267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05D523-DA56-48B8-BD37-1A61286F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50B4D-FCC0-459E-B7C5-4E58111DF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7FCEC-B625-42D3-AD3A-B036A6C37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ADE59-9135-4AA8-B8AC-C31B4283C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2A4E5-095A-481A-A1CD-30A52DC8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1EFDF-5BE9-4905-9802-97E7DE3F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B0A46-D8C6-4AB1-8247-3914B50C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2032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如何做好皮肤护理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了解皮肤类型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特殊皮肤护理步骤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健康生活习惯对皮肤的影响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常见皮肤问题及解决方案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了解皮肤类型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干性皮肤通常缺乏油脂，容易干燥、脱屑和产生细纹。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干性皮肤的人通常需要使用含有保湿成分的护肤品，如润肤霜或润肤油，以保持皮肤的水分和滋润度。此外，干性皮肤的人应避免使用过度清洁或去油的化妆品，以免进一步剥夺皮肤的天然油脂。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油性皮肤通常油脂分泌旺盛，容易毛孔堵塞、长粉刺和暗疮。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油性皮肤的人应选择控油和收缩毛孔的护肤品，如洁面乳、爽肤水和收敛水等。此外，油性皮肤的人应保持饮食清淡，避免过度油腻的食物，以减少皮肤的油脂分泌。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中性皮肤通常油脂和水分平衡，毛孔细腻，是最理想的皮肤状态。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中性皮肤的人只需选择简单的护肤品，如洁面乳和润肤霜，以保持皮肤的清洁和滋润。此外，中性皮肤的人应注意饮食均衡，保持良好的作息时间，以维持皮肤的健康状态。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混合性皮肤通常T字区域（额头、鼻子、下巴）较油，而其他区域较干。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混合性皮肤的人应根据不同区域选择不同的护肤品，如使用控油产品在T字区域，使用保湿产品在其他区域。此外，混合性皮肤的人应注意饮食和生活习惯的调整，以平衡皮肤的油脂和水分分泌。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敏感性皮肤通常容易过敏、发红、刺痛或出现其他不适症状。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敏感性皮肤的人应选择温和、无刺激的护肤品，避免使用含有酒精、香料等刺激性成分的产品。此外，敏感性皮肤的人应避免过度清洁和使用磨砂产品，以免加重皮肤的敏感症状。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日常皮肤护理步骤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清洁是皮肤护理的基础，可以有效去除皮肤表面的污垢、油脂和死皮细胞。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选择适合自己肤质的洁面产品，用温水湿润脸部，取适量洁面产品揉出泡沫后，在脸上轻轻按摩1-2分钟，然后用清水冲洗干净。注意不要用力搓揉脸部。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爽肤是皮肤护理的重要步骤，可以帮助收缩毛孔，平衡皮肤水油平衡。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选择温和的爽肤水或化妆水，用化妆棉蘸取适量轻轻擦拭脸部和颈部，注意避开眼周区域。也可以将爽肤水倒在掌心，轻拍脸部直至吸收。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爽肤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精华是高浓度的护肤成分，可以针对性解决皮肤问题，如淡化皱纹、提亮肤色等。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选择适合自己肤质和需求的精华液，取适量在手心，用指腹轻轻按摩脸部和颈部，直至吸收。注意按照产品说明使用适量精华液。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面霜可以滋润皮肤，锁住水分，防止皮肤干燥和脱屑。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选择适合自己肤质和需求的面霜，取适量在手心，用指腹均匀涂抹在脸部和颈部，轻轻按摩直至吸收。注意不要使用过量面霜以免造成油腻感。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防晒是保护皮肤的重要措施，可以预防紫外线对皮肤的伤害。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选择适合自己肤质和需求的防晒霜，在出门前15-30分钟涂抹，并定期补涂以确保防晒效果。注意不要忽略耳朵、脖子和手臂等部位。同时避免在阳光强烈时长时间暴露在阳光下。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https://d.book118.com/168142032010006047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2024-09-28T05:07:13.417</cp:lastPrinted>
  <dcterms:created xsi:type="dcterms:W3CDTF">2024-09-27T21:07:13Z</dcterms:created>
  <dcterms:modified xsi:type="dcterms:W3CDTF">2024-09-27T21:07:15Z</dcterms:modified>
</cp:coreProperties>
</file>