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C1403-E485-4ECF-B480-ACD437C8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64C67-9D89-42A3-91DF-D251FE154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D38FC-BB76-4DA9-B5D9-53220E94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E6FCB-B937-41C7-9478-5F40D1FE9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7DFE6-11D5-4E5C-85E5-8A11144C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20196D-D4A2-4F21-A865-932E7572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2B237A-4BDF-4E62-BBFA-6630B0EC0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A089D-0550-4A27-95BE-0ABA3E174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163F2-92A7-459E-9493-C7A2BAAB4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68AAC-5472-4595-AF75-6D02F0F5F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97714-B2C2-437C-8A08-A76C43430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2070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心理学---学习的基本原理\n## 1.教育心理学的基本概念与应用\n### 1.1教育心理学的定义与意义\n### 1.2教育心理学的发展历程与研究领域\n### 1.3教育心理学在教育实践中的应用案例\n## 2.学习的基本原理与过程\n### 2.1学习的定义与类型\n### 2.2学习理论的发展历程\n### 2.3学习过程中的关键因素与阶段\n## 3.认知心理学与学习\n### 3.1认知心理学的基本概念\n### 3.2认知心理学在教育领域的应用\n### 3.3认知心理学对学习过程的影响与启示\n## 4.学习动机与兴趣\n### 4.1学习动机的定义与类型\n### 4.2学习兴趣的培养与激发\n### 4.3学习动机与兴趣对学习成果的影响\n## 5.学习环境与设计\n### 5.1学习环境的定义与构成\n### 5.2学习环境的设计与优化\n### 5.3学习环境对学习成果的影响与评估\n## 6.学习策略与方法\n### 6.1学习策略的定义与类型\n### 6.2学习方法的介绍与选择\n### 6.3学习策略与方法的有效运用与实践\n## 7.学习评估与反馈\n### 7.1学习评估的定义与目的\n### 7.2学习评估的方法与技巧\n### 7.3学习反馈的意义与实施\n## 8.特殊人群的学习心理与教育\n### 8.1特殊人群的定义与类型\n### 8.2特殊人群的学习心理特点与教育需求\n### 8.3特殊人群的教育干预与支持策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000"/>
              <a:t>教育心理学---学习的基本原理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教育心理学的基本概念与应用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教育心理学是一门研究教育过程中心理现象和心理规律的科学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研究学习过程中的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认知、情感、动机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为教育实践提供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方法支持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教育心理学的意义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提高教育质量，促进学生的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为教育改革的实施提供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教育心理学的定义与意义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19世纪末至20世纪初，教育心理学作为一门独立的学科诞生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20世纪中期，教育心理学的研究领域不断拓展，研究方法逐渐成熟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20世纪末至21世纪初，教育心理学与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等领域相结合，不断发展新的研究方法和研究范式</a:t>
                </a:r>
                <a:endParaRPr/>
              </a:p>
            </p:txBody>
          </p:sp>
          <p:sp>
            <p:nvSpPr>
              <p:cNvPr id="3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教育心理学的发展历程</a:t>
                </a:r>
                <a:endParaRPr/>
              </a:p>
            </p:txBody>
          </p:sp>
          <p:sp>
            <p:nvSpPr>
              <p:cNvPr id="3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学习心理学：研究学习过程中的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认知、情感、动机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教育评估与测量：研究教育评价的方法和技巧，提高评价的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教育技术学：研究教育过程中信息技术的应用，提高教育的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特殊教育心理学：研究特殊人群的教育心理特点，为特殊人群的教育提供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方法指导</a:t>
                </a:r>
                <a:endParaRPr/>
              </a:p>
            </p:txBody>
          </p:sp>
          <p:sp>
            <p:nvSpPr>
              <p:cNvPr id="3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教育心理学的研究领域</a:t>
                </a:r>
                <a:endParaRPr/>
              </a:p>
            </p:txBody>
          </p:sp>
          <p:sp>
            <p:nvSpPr>
              <p:cNvPr id="3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教育心理学的发展历程与研究领域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2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学习策略与方法：教育心理学家提出了一系列学习策略和方法，帮助学生提高学习效果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学习动机与兴趣：教育心理学家研究如何激发学生的学习动机和兴趣，提高学生的自主学习能力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学习环境与设计：教育心理学家研究学习环境的设计和优化，提高教育的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endParaRPr/>
              </a:p>
            </p:txBody>
          </p:sp>
          <p:sp>
            <p:nvSpPr>
              <p:cNvPr id="32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教育心理学在教育实践中的应用</a:t>
                </a:r>
                <a:endParaRPr/>
              </a:p>
            </p:txBody>
          </p:sp>
          <p:sp>
            <p:nvSpPr>
              <p:cNvPr id="33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多元智能理论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：霍华德·加德纳提出的多元智能理论，为教育实践提供了新的教育理念和方法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：罗伯特·斯莱文提出的合作学习理论，广泛应用于教育实践，提高了学生的学习效果和团队协作能力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：让·莱夫提出的情境学习理论，强调学习与实际生活相结合，培养学生的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  <p:sp>
            <p:nvSpPr>
              <p:cNvPr id="33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教育心理学应用案例</a:t>
                </a:r>
                <a:endParaRPr/>
              </a:p>
            </p:txBody>
          </p:sp>
          <p:sp>
            <p:nvSpPr>
              <p:cNvPr id="33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教育心理学在教育实践中的应用案例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4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学习的基本原理与过程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学习的定义</a:t>
                </a:r>
                <a:endParaRPr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学习是指个体在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的基础上，通过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等方面的变化，实现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态度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等方面的发展</a:t>
                </a:r>
                <a:endParaRPr/>
              </a:p>
            </p:txBody>
          </p:sp>
          <p:sp>
            <p:nvSpPr>
              <p:cNvPr id="3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学习的类型</a:t>
                </a:r>
                <a:endParaRPr/>
              </a:p>
            </p:txBody>
          </p:sp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知识学习：通过阅读、听讲、观察等方式，获取新的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技能学习：通过练习、操作、实验等方式，掌握新的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态度学习：通过情感体验、价值认同等方式，形成新的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态度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</a:t>
                </a:r>
                <a:endParaRPr/>
              </a:p>
            </p:txBody>
          </p:sp>
          <p:sp>
            <p:nvSpPr>
              <p:cNvPr id="3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20世纪初，行为主义学习理论占据主导地位，强调学习是刺激与反应之间的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20世纪中期，认知主义学习理论兴起，强调学习是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的重建和调整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20世纪末至21世纪初，社会认知学习理论得到广泛关注，强调学习是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社会互动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的相互作用</a:t>
                </a:r>
                <a:endParaRPr/>
              </a:p>
            </p:txBody>
          </p:sp>
          <p:sp>
            <p:nvSpPr>
              <p:cNvPr id="3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学习理论的发展历程</a:t>
                </a:r>
                <a:endParaRPr/>
              </a:p>
            </p:txBody>
          </p:sp>
          <p:sp>
            <p:nvSpPr>
              <p:cNvPr id="3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：学习理论将与其他学科如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等领域相结合，不断发展新的研究方法和范式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：学习理论将关注如何满足学生的个性化需求，提高教育的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情境化学习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：学习理论将强调学习与实际生活相结合，培养学生的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  <p:sp>
            <p:nvSpPr>
              <p:cNvPr id="3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学习理论的发展趋势</a:t>
                </a:r>
                <a:endParaRPr/>
              </a:p>
            </p:txBody>
          </p:sp>
          <p:sp>
            <p:nvSpPr>
              <p:cNvPr id="3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学习理论的发展历程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7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7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等因素影响学习效果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：学习内容的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呈现方式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等因素影响学习效果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：学习环境的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氛围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等因素影响学习效果</a:t>
                </a:r>
                <a:endParaRPr/>
              </a:p>
            </p:txBody>
          </p:sp>
          <p:sp>
            <p:nvSpPr>
              <p:cNvPr id="37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学习过程中的关键因素</a:t>
                </a:r>
                <a:endParaRPr/>
              </a:p>
            </p:txBody>
          </p:sp>
          <p:sp>
            <p:nvSpPr>
              <p:cNvPr id="37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8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8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：学习者对学习内容产生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，选择性地接收信息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：学习者对学习内容进行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记忆阶段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：学习者对学习内容进行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，将信息储存在大脑中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：学习者将所学知识和技能运用于实际生活，实现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知识迁移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能力发展</a:t>
                </a:r>
                <a:endParaRPr/>
              </a:p>
            </p:txBody>
          </p:sp>
          <p:sp>
            <p:nvSpPr>
              <p:cNvPr id="38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学习过程中的阶段</a:t>
                </a:r>
                <a:endParaRPr/>
              </a:p>
            </p:txBody>
          </p:sp>
          <p:sp>
            <p:nvSpPr>
              <p:cNvPr id="38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学习过程中的关键因素与阶段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认知心理学与学习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认知心理学是研究认知过程和认知规律的科学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认知过程包括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认知规律包括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信息加工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认知心理学在教育领域的应用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教育心理学家运用认知心理学的研究成果，提出了一系列学习策略和方法，帮助学生提高学习效果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教育心理学家研究认知心理学与教育实践的关联，为教育改革提供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方法指导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认知心理学的基本概念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认知心理学在教育领域的应用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认知心理学在教育领域的应用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元认知策略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：教育心理学家提出元认知策略，帮助学生提高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自主学习能力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解决问题的能力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认知负荷理论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：教育心理学家提出认知负荷理论，指导教师如何设计教学内容和教学方式，降低学生的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认知负荷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，提高学习效果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信息加工理论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：教育心理学家提出信息加工理论，指导教师如何提高学生的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信息加工能力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，提高学习效果</a:t>
            </a:r>
            <a:endParaRPr/>
          </a:p>
        </p:txBody>
      </p:sp>
      <p:pic>
        <p:nvPicPr>
          <p:cNvPr id="3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认知心理学对学习过程的影响</a:t>
                </a:r>
                <a:endParaRPr/>
              </a:p>
            </p:txBody>
          </p:sp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认知心理学揭示了学习过程中的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，为教育实践提供了理论依据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认知心理学提出了一系列学习策略和方法，帮助学生提高学习效果</a:t>
                </a:r>
                <a:endParaRPr/>
              </a:p>
            </p:txBody>
          </p:sp>
          <p:sp>
            <p:nvSpPr>
              <p:cNvPr id="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认知心理学对教育实践的启示</a:t>
                </a:r>
                <a:endParaRPr/>
              </a:p>
            </p:txBody>
          </p:sp>
          <p:sp>
            <p:nvSpPr>
              <p:cNvPr id="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教育应关注学生的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教育应关注学生的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教育应关注学习过程中的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学习动机</a:t>
                </a:r>
                <a:endParaRPr/>
              </a:p>
            </p:txBody>
          </p:sp>
          <p:sp>
            <p:nvSpPr>
              <p:cNvPr id="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认知心理学对学习过程的影响与启示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学习动机与兴趣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学习动机的定义与类型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学习动机的定义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学习动机是指推动学生进行学习活动的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内部心理因素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自我效能动机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学习动机的类型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内在动机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：学习者从学习过程中获得的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成就感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自我实现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等内部因素驱动的学习动机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外在动机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：学习者受到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惩罚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他人期望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等外部因素驱动的学习动机</a:t>
                </a:r>
                <a:endParaRPr/>
              </a:p>
            </p:txBody>
          </p:sp>
          <p:pic>
            <p:nvPicPr>
              <p:cNvPr id="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学习兴趣的培养与激发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学习兴趣的培养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教育者应关注学生的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兴趣爱好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，为学生提供丰富的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教育者应运用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多元教学法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，提高学生的学习兴趣和参与度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学习兴趣的激发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教育者可以通过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激发成就感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教育者可以通过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角色扮演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等方式，让学生在体验中激发学习兴趣</a:t>
                </a:r>
                <a:endParaRPr/>
              </a:p>
            </p:txBody>
          </p:sp>
          <p:pic>
            <p:nvPicPr>
              <p:cNvPr id="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学习动机与兴趣对学习成果的影响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学习动机与兴趣对学习成果的影响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学习动机和兴趣是影响学生学习过程和成果的重要因素，具有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学习行为的作用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高学习动机和兴趣的学生更容易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集中注意力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克服困难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，从而获得更好的学习成果</a:t>
                </a:r>
                <a:endParaRPr/>
              </a:p>
            </p:txBody>
          </p:sp>
          <p:pic>
            <p:nvPicPr>
              <p:cNvPr id="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学习动机与兴趣的培养策略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教育者应关注学生的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，为学生提供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的学习资源和学习机会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教育者应运用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等手段，激发学生的学习动机和兴趣，提高学习成果</a:t>
                </a:r>
                <a:endParaRPr/>
              </a:p>
            </p:txBody>
          </p:sp>
          <p:pic>
            <p:nvPicPr>
              <p:cNvPr id="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https://d.book118.com/168142070066006041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教育心理学---学习的基本原理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2024-09-20T08:03:27.842</cp:lastPrinted>
  <dcterms:created xsi:type="dcterms:W3CDTF">2024-09-20T00:03:27Z</dcterms:created>
  <dcterms:modified xsi:type="dcterms:W3CDTF">2024-09-20T00:03:29Z</dcterms:modified>
</cp:coreProperties>
</file>