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0FCDE4-BB0B-4F46-B235-F5FE8F68F1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34CF29-31C4-4781-A31C-5B6EB9D270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243262-BC04-4AE2-B394-D587C4B12F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F40E3E-0928-449B-BEB1-F9EE46F2ED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D22F3F-7886-4328-8477-65230B80EA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E7FEB6-C744-4EAF-9178-7AC69C1142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CE8666-1812-4532-A990-5AF00E8DB8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4D8BF9-0F31-432D-B9B9-7E9A2B8B5F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9AF57C-7032-4E9D-884D-6400126FAC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9A8748-65A3-4D86-8C17-FA512B21C3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C2AD5D-4175-4DD0-ACFE-F47A77C689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143045117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成人斯蒂尔病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成人斯蒂尔病概述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诊断与鉴别诊断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预防与康复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研究进展与未来展望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成人斯蒂尔病概述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成人斯蒂尔病（Adult Onset Still's Disease，AOSD）是一种病因不明的自身免疫性疾病，以长期间歇性发热、关节痛和皮疹为主要表现。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AOSD多发于16-35岁人群，女性多于男性。该病病程长且易反复，可导致关节畸形和功能障碍。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目前成人斯蒂尔病的具体病因尚不明确，可能与遗传、环境、免疫等因素有关。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AOSD的发病机制可能与自身免疫系统的异常激活有关，导致机体对自身组织产生炎症反应。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关节痛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皮疹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其他症状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6971" b="16971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6868" b="1686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98" r="16598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长期间歇性发热是成人斯蒂尔病最常见的症状，可伴有畏寒、寒战。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关节痛也是AOSD的常见症状，可累及多个关节，以膝关节、腕关节和踝关节最为常见。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约80%的成人斯蒂尔病患者会出现皮疹，多为红色斑丘疹，可分布于躯干、四肢等部位。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部分患者还可出现咽痛、淋巴结肿大、肝脾肿大等症状。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诊断与鉴别诊断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白细胞升高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白细胞计数升高，通常大于10×10⁹/L，中性粒细胞比例增加。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咽痛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约2/3的患者会出现咽痛，常为非特异性咽部炎症表现。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皮疹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约半数患者会出现皮疹，多为红色斑疹或斑丘疹，可出现在躯干、四肢等部位。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体温升高，持续时间较长，通常为不规则热或弛张热。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关节痛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关节痛是成人斯蒂尔病最常见的症状之一，通常累及膝关节、腕关节和肘关节等大关节。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诊断标准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950" b="2895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453" b="345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鉴别诊断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系统性红斑狼疮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与成人斯蒂尔病相似，系统性红斑狼疮也会出现发热、关节痛等症状，但通常伴有面部蝶形红斑、光过敏、口腔溃疡等表现。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类风湿关节炎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类风湿关节炎与成人斯蒂尔病都可能出现关节痛、晨僵等症状，但类风湿关节炎通常为对称性关节肿痛，且类风湿因子阳性。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感染性疾病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某些感染性疾病如败血症、结核病等也可能出现发热、关节痛等症状，但通常伴有其他感染征象，如咳嗽、咳痰、尿频、尿急等。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8405" r="18405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白细胞计数升高，通常大于10×10⁹/L，中性粒细胞比例增加。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血常规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血沉加快，通常大于20mm/h。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血沉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C反应蛋白升高，通常大于正常值上限的2倍。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C反应蛋白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类风湿因子阴性。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类风湿因子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实验室检查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https://d.book118.com/168143045117006030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2024-09-07T08:33:03.799</cp:lastPrinted>
  <dcterms:created xsi:type="dcterms:W3CDTF">2024-09-07T00:33:03Z</dcterms:created>
  <dcterms:modified xsi:type="dcterms:W3CDTF">2024-09-07T00:33:05Z</dcterms:modified>
</cp:coreProperties>
</file>