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7E710-7FC6-40E0-8111-DB7E98846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277E0-DFD9-49AB-B2C3-420F127FF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D3A29-2053-4F1D-AFD7-524BCEA55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2E9C15-465B-4D37-844F-91E970D92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F4B695-9461-4F18-99D4-5D83C1645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4CF6E8-D654-40A7-AA0D-E15718F64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A93799-E988-4ADA-B029-E7B6657CD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7D26FD-596D-40AE-B672-06999941F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1EAF2E-4AA0-4CFB-ACB3-787204366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0DC6B-9513-45E3-B836-618EB52FD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3200B-4571-4525-B1A0-1EDE6A7ED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43136110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神经内科头痛患者的护理查房PPT课件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神经内科头痛患者的护理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护理查房的实施与效果评价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神经内科头痛患者的护理研究进展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头痛的定义与分类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头痛是常见的神经系统症状，可由多种原因引起，分为原发性头痛和继发性头痛两类。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是指头部疼痛的感觉，可以出现在头部的一侧、两侧或整个头部。头痛可由多种原因引起，如紧张、疲劳、缺乏睡眠、饮食不当等。头痛分为原发性头痛和继发性头痛两类，原发性头痛是指原因不明的头痛，常见的有偏头痛、紧张性头痛等；继发性头痛则是由其他疾病引起的头痛，如颅内感染、脑肿瘤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头痛的病因多种多样，发病机制也较为复杂，涉及神经、内分泌、免疫等多个系统。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的病因多种多样，包括遗传、内分泌、免疫、心理等因素。例如，偏头痛的发病与遗传和内分泌因素有关，紧张性头痛则与心理和肌肉紧张有关。头痛的发病机制也较为复杂，涉及神经、内分泌、免疫等多个系统。例如，偏头痛的发病机制可能与脑内某些化学物质如血清素、多巴胺等的失衡有关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头痛的症状包括头痛部位、性质、程度等，诊断需结合病史、体格检查和辅助检查。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的症状包括头痛部位、性质、程度等。头痛部位可出现在头部的一侧、两侧或整个头部。头痛性质可为搏动性疼痛、压迫性疼痛、刺痛等。头痛程度可轻可重，严重时可能影响日常生活和工作。诊断头痛需结合患者的病史、体格检查和辅助检查，如脑电图、头颅CT或MRI等。通过对患者的病史和体格检查，可以初步判断头痛的类型和病因；通过辅助检查可以进一步明确病因和诊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头痛的症状与诊断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神经内科头痛患者的护理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750" r="67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625" r="56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保持病房安静、舒适，为患者提供良好的休养环境。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333" r="17333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协助患者保持舒适的体位，如抬高头部、放松颈部等。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定期记录患者头痛的部位、性质、程度和持续时间，以便评估病情。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注意观察患者的意识状态、生命体征及神经系统检查，评估头痛是否伴随其他神经系统疾病。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根据患者情况，评估头痛的严重程度，以便采取相应的护理措施。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564" b="856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观察患者头痛的伴随症状，如恶心、呕吐、畏光等。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根据患者情况，遵医嘱给予适当的药物治疗，并观察药物的疗效及不良反应。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对于疼痛剧烈的患者，可采取冰敷、按摩等物理方法缓解疼痛。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对于伴随恶心、呕吐的患者，应注意保持呼吸道通畅，避免误吸。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护理措施与实施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84" b="1028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向患者及家属介绍头痛的常见原因及预防措施。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指导患者保持良好的生活习惯，如规律作息、避免过度劳累等。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告知患者及家属头痛加重或出现其他症状时应及时就医。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护理查房的实施与效果评价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https://d.book118.com/168143136110006023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2024-08-30T10:50:31.690</cp:lastPrinted>
  <dcterms:created xsi:type="dcterms:W3CDTF">2024-08-30T02:50:31Z</dcterms:created>
  <dcterms:modified xsi:type="dcterms:W3CDTF">2024-08-30T02:50:33Z</dcterms:modified>
</cp:coreProperties>
</file>