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F752E-729E-4AFB-BC41-7E1EB91A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166AC-9CA3-4465-A7F5-63A1B68FA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9E491-34A7-4E8F-9560-8F920CB1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4D619-0857-4947-8B75-0F93C001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5962A-1B00-4F10-A43D-73FD6E2E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54C7F-9C7B-40AB-B36A-2770B951C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31DCD-DA5A-4F6B-AE9C-DB28536D8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0F545-36B3-42DA-B4FB-D231C402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45B82-68D1-46D4-AB8E-A273AB95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37DC7-FA63-4287-A943-1C2C8F73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2A7AE-AA2B-4787-B858-EE818432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3140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糖尿病足病护理查房范文ppt课件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糖尿病足病患者的教育与管理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糖尿病足病护理研究进展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10" r="26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糖尿病足病是由于糖尿病引起的下肢血管、神经病变导致的足部感染、溃疡和深层组织破坏。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根据病情轻重，可分为神经型、缺血型和神经缺血型。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糖尿病足病可能导致足部畸形、溃疡、坏疽，严重者可能导致截肢。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由于病程长、治疗困难，糖尿病足病可能给患者带来巨大的心理压力。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糖尿病足病的治疗需要长期的药物、手术和护理，给家庭和社会带来沉重的经济负担。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糖尿病足病的危害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保持血糖在正常范围内，预防糖尿病并发症的发生。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定期检查足部，及早发现病变，及早治疗。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保持健康的生活方式，如合理饮食、适量运动、戒烟限酒等。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糖尿病足病的预防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保持足部清洁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检查足部情况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选择合适的鞋袜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避免损伤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751" r="37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8421" b="842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每天用温水清洗双脚，注意水温不宜过高，避免烫伤。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定期检查足部皮肤、温度、颜色、感觉等情况，及时发现异常。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穿着舒适、透气、合脚的鞋子，避免穿高跟鞋或硬底鞋，袜子应选用棉质或羊毛质地。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避免长时间站立或行走，避免足部受到挤压或摩擦，防止损伤。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49" r="61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272" r="42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根据体重和活动量计算每日所需热量，保持合理的饮食结构。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适当控制碳水化合物的摄入，以降低血糖波动。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多吃蔬菜、水果、全谷类食物等富含膳食纤维的食物。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减少盐的摄入，以降低高血压和心血管疾病的风险。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进行适量的有氧运动，如散步、慢跑、骑车等，有助于控制血糖和体重。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避免过度疲劳和剧烈运动，以免加重足部负担。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运动时注意保护足部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选择合适的运动鞋和袜子，避免足部受伤。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树立正确的疾病观，保持乐观、积极的心态，有助于提高治疗效果和生活质量。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与家人和朋友保持联系，分享自己的感受和经历，寻求支持和鼓励。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参加糖尿病足病患者支持小组，与其他患者交流经验，互相鼓励和支持。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参加支持小组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糖尿病足病护理实践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保持足部清洁和湿润对于预防糖尿病足病至关重要。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每天用温水和温和的肥皂清洗足部，注意水温不宜过高，避免烫伤皮肤。洗完后用柔软的毛巾轻轻擦干，尤其是脚趾间。定期使用保湿乳液或霜，保持皮肤柔软滋润，防止干燥和裂纹。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定期进行足部检查和评估，及早发现潜在问题。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每天检查双脚，包括皮肤颜色、温度、感觉、有无破损或感染等。注意观察足部动脉搏动情况，以及是否存在疼痛、麻木、刺痛等异常感觉。如有异常，及时就医。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https://d.book118.com/168143140110006023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2024-08-30T10:50:32.018</cp:lastPrinted>
  <dcterms:created xsi:type="dcterms:W3CDTF">2024-08-30T02:50:32Z</dcterms:created>
  <dcterms:modified xsi:type="dcterms:W3CDTF">2024-08-30T02:50:34Z</dcterms:modified>
</cp:coreProperties>
</file>