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D19E6-86E1-46CF-A2BA-083D032D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89FB6-5C46-42D2-B4E2-18BB96C44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00317-8EBC-4DE0-8607-249633E8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93CA7-541F-4E64-B792-9F9C021A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138B4-8AB9-44AC-9F3D-B4C83E6C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1AF68-1A38-431A-8E00-5272DAB6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62BB2-CB62-4276-996B-C412CEAF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0AE8A-44C9-41A3-AE3B-27D815E7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B8431-F1DF-4C8F-9184-B4846246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719F2-567A-48D2-8EF7-0169BCCA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4F5B3-51CB-4419-99E2-8155001B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00101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质量控制与检验方法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全球船舶行业近年来保持稳定增长，新兴市场和发展中国家的需求成为主要驱动力。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随着科技的不断进步，船舶设计、建造和运营方面的新技术不断涌现，如智能船舶、绿色船舶等。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国际海事组织（IMO）对船舶排放和环保要求日益严格，推动船舶行业向更环保的方向发展。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散货船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液化气船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船舶类型与特点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主要用于运输大宗干散货，如煤炭、矿石等。具有载重量大、装卸效率高等特点。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专门用于运输集装箱，具有快速、高效、灵活等特点。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专门用于运输原油和成品油。根据载重量可分为小型、中型和大型油轮。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用于运输液化天然气（LNG）和液化石油气（LPG）等。具有高技术含量和高附加值等特点。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船舶制造工艺流程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包括初步设计、详细设计和生产设计等阶段，确定船舶的总体布局、性能参数和建造方案。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建造阶段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包括钢材预处理、分段制造、船台合拢、设备安装和调试等阶段，最终完成船舶的建造工作。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试航与验收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在建造完成后进行试航，检验船舶的性能和质量是否符合设计要求和相关标准，然后进行验收并交付使用。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严格遵守船舶建造工艺流程，确保各阶段工作有序进行。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792" r="20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建造流程规范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按照设计要求选用合格的材料，保证船舶结构强度和稳定性。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材料选用标准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执行相应的焊接工艺规范，确保焊接质量符合行业标准。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船舶建造操作规范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建立设备维护保养制度，定期对设备进行检查、保养和维修。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遵循设备使用说明书，正确操作各类船舶设备。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备件管理要求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合理储备易损件和关键备件，确保设备故障时能够及时更换。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建立完善的应急处理预案，包括人员疏散、火灾扑救、油污处理等方面，确保在紧急情况下能够迅速响应并妥善处理。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配备齐全的安全防护设施，如救生设备、消防器材等。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制定并执行安全操作规程，提高员工的安全意识和操作技能。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确定验收小组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由船东、船厂、设计单位、监理单位等组成的验收小组，明确各自职责。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制定验收计划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根据船舶建造合同、技术规格书等文件，制定详细的验收计划，包括验收项目、验收标准、验收方法等。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准备验收工具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准备必要的测量工具、试验设备等，确保满足验收要求。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检查船舶主体结构是否符合设计要求，包括船体线型、结构强度等。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船舶主体结构验收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检查船舶设备与系统是否安装到位、运行正常，包括主机、辅机、电气设备、导航设备等。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船舶设备与系统验收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进行船舶性能试验，如航速测试、载重试验等，确保船舶性能符合设计要求。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船舶性能试验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按照“申请-受理-现场核查-整改-复查-合格评定”的流程进行验收，确保每个步骤都有明确的操作规范和标准。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https://d.book118.com/175000101024011101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2024-09-09T09:24:19.439</cp:lastPrinted>
  <dcterms:created xsi:type="dcterms:W3CDTF">2024-09-09T01:24:19Z</dcterms:created>
  <dcterms:modified xsi:type="dcterms:W3CDTF">2024-09-09T01:24:21Z</dcterms:modified>
</cp:coreProperties>
</file>