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F70980-C1B6-4C08-B5C7-B8A152550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D91A5-686F-4206-8FF2-F137FECC38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2977E8-884C-4B55-AAA9-C4E4737C16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25A178-AC2F-49E6-91A6-D4C7ABA13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040AC9-E031-45AB-838C-641723A3E8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421824-4135-4CDC-A222-4F40115FAC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BDC2BC-8C24-4602-8C3D-DA4273C95F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FDFD7-1780-4212-922B-2D3BB35EED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3E5AF-83FF-4D73-9FD8-C6050EDD0C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6877A9-1260-49F3-9FBA-4E783FF5BC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8FEDB7-65B9-4458-ADFB-80111CF4C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00110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肠癌中西医结合治疗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肠癌概述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中医对肠癌的认识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西医对肠癌的治疗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中西医结合治疗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预防与康复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肠癌概述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肠癌是发生在肠道黏膜上皮的恶性肿瘤，包括结肠癌和直肠癌。</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根据肿瘤发生部位、病理类型、分化程度等进行分类。</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765" b="27765"/>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遗传因素、环境因素、生活习惯、肠道慢性炎症等。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肠道黏膜受损、基因突变、细胞增殖失控等。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发病机制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腹痛、腹泻、便秘、便血、肠梗阻等。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体格检查、实验室检查、影像学检查、内窥镜检查等。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中医对肠癌的认识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42" b="534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病因病机</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饮食不节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长期饮食不节，过食肥甘厚味，损伤脾胃，运化失职，痰湿内生，郁久化热，湿热蕴结肠道，与气血相搏，导致肠道功能失调。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情志失调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长期精神抑郁、忧思过度，导致气机不畅，气血瘀滞，肠道传导受阻，日久形成肿块。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脏腑虚弱</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年老体弱或久病体虚，脏腑功能衰退，气虚血瘀，痰湿内生，易发生肠道肿瘤。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腹痛腹泻，里急后重，大便脓血，肛门灼热，口干口苦，舌红苔黄腻，脉滑数。治宜清热利湿，解毒散结。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湿热内蕴型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腹痛腹胀，腹部肿块坚硬，固定不移，大便紫暗或便血，舌质紫暗或有瘀斑，脉弦涩。治宜行气活血，化瘀散结。</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气滞血瘀型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腹胀腹痛，食欲不振，消瘦乏力，大便溏薄或泄泻，舌淡苔白腻，脉濡缓。治宜健脾利湿，益气固本。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脾虚湿困型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面色苍白，头晕心悸，神疲乏力，大便干结或溏薄，舌淡苔薄白，脉细弱。治宜益气养血，扶正抗癌。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气血两虚型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辨证分型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如槐角、半枝莲、白花蛇舌草等具有抗癌作用的药物可单独使用或与其他中药配伍使用。</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单味中药</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根据辨证分型选用不同的方剂进行治疗。如湿热内蕴型可选用黄连解毒汤加减；气滞血瘀型可选用膈下逐瘀汤加减；脾虚湿困型可选用香砂六君子汤加减；气血两虚型可选用八珍汤加减。</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方剂</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如华蟾素、康艾扶正胶囊等具有抗癌作用的中成药可用于肠癌的治疗。</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中成药</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如艾迪注射液、康莱特注射液等可用于肠癌的辅助治疗。</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中药注射剂</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中药治疗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西医对肠癌的治疗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https://d.book118.com/175000110030011041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2024-09-01T14:22:37.992</cp:lastPrinted>
  <dcterms:created xsi:type="dcterms:W3CDTF">2024-09-01T06:22:38Z</dcterms:created>
  <dcterms:modified xsi:type="dcterms:W3CDTF">2024-09-01T06:22:40Z</dcterms:modified>
</cp:coreProperties>
</file>