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3CAEA-5477-411C-9F6A-8C0CA04D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518C9-4CA3-4DDB-9AEB-707396A6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C34D-B6DB-4A32-A8B2-BE539885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EBDB9-F71C-4D62-AADF-C0A2BC47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9F619-3639-47C0-9AF7-0DF7FF8B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723E6-D10D-477E-AADC-C7E961FA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1A4A0-30F5-401D-892B-09A8C852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E88AF-6B79-41D1-9FEB-E42C9625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73636-5566-4C56-89EA-1D358A1A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878CE-74C6-450B-A83A-162CE0C3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28D84-6033-4CD8-92F7-9170E76B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020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专项施工方案专家论证会模拟评审讨论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专项施工方案内容剖析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专家组成员及评审流程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模拟评审讨论环节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评审结果汇总与反馈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该方案通常涉及技术、安全、质量等多个方面，是确保工程顺利进行和达到预期目标的关键文件。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专项施工方案是指在特定工程或项目中，针对某一具体施工环节或难点，制定的详细施工方法和措施。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专家论证会重要性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专家论证会是针对专项施工方案进行的专业评审和讨论会议，旨在评估方案的可行性、科学性和合理性。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通过专家论证会，可以及时发现方案中存在的问题和不足，提出改进意见和建议，为方案的优化和完善提供有力支持。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模拟评审讨论是在正式评审前进行的一次预演，旨在让与会人员熟悉评审流程和要求，提高评审效率和效果。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通过模拟评审讨论，可以发现可能存在的问题和争议点，为正式评审做好充分准备，确保评审工作顺利进行。同时，也可以让与会专家更好地了解专项施工方案的内容和特点，为后续的评审工作提供有力保障。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模拟评审讨论目的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专项施工方案内容剖析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明确施工目标和任务，确保施工质量和安全。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制定详细的施工流程和步骤，合理安排施工顺序。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充分考虑现场环境和条件，因地制宜地制定施工方案。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遵循相关法律法规和标准规范，确保施工合法合规。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654" r="13654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94" r="1509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4745" r="14745"/>
          <a:stretch>
            <a:fillRect/>
          </a:stretch>
        </p:blipFill>
        <p:spPr>
          <a:xfrm>
            <a:off x="6313455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6752" r="167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施工方案总体思路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采用先进的施工技术和设备，提高施工效率和质量。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引入新工艺、新材料，降低施工成本和能耗。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注重技术创新和研发，推动施工行业的技术进步。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充分利用信息技术和智能化手段，提升施工管理水平。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安全保障措施及风险评估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制定完善的安全管理制度和操作规程，确保施工过程安全可控。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对施工现场进行全面风险评估，识别潜在的安全隐患和危险源。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采取有效的安全防护措施和应急预案，应对突发事件和安全事故。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加强安全教育和培训，提高施工人员的安全意识和技能水平。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资源配置与进度安排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合理配置人力、物力、财力等资源，确保施工顺利进行。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制定详细的施工进度计划和里程碑节点，加强进度控制和监督。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充分考虑施工过程中的不确定因素和风险，制定灵活的应对措施。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加强与供应商、承包商等相关方的沟通和协调，确保资源供应及时可靠。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专家组成员及评审流程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负责审查施工方案的结构安全性和稳定性，提出结构优化建议。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评估地质勘察报告，对施工现场的地基基础方案进行可行性分析。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审查施工设备选型和临时用电方案，确保设备安全可靠。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对施工过程中的安全风险进行评估，提出安全防范措施。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结构工程专家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岩土工程专家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机电工程专家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安全工程专家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专家组成员介绍及职责划分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https://d.book118.com/175000203324011103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2024-09-13T10:18:59.095</cp:lastPrinted>
  <dcterms:created xsi:type="dcterms:W3CDTF">2024-09-13T02:18:59Z</dcterms:created>
  <dcterms:modified xsi:type="dcterms:W3CDTF">2024-09-13T02:19:01Z</dcterms:modified>
</cp:coreProperties>
</file>