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F6616-658E-49C5-9915-B1CEC9A84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8557F-B5AF-41AD-B07A-940F6C51A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87CBC-10D9-4AF7-93F7-EA733D5CB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A61C8-8970-4D90-B440-CA480BA74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2C5619-4448-42D0-93EF-1678D4645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17EBF3-6C0B-4373-9374-703ABA085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7AD0A-DA62-46C6-801C-681CA878F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F206C-346A-4BA9-9074-9CC4CACA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B31BE-2EB3-4CD3-A544-776B7D122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16F2B-E6D2-4F67-A839-D420D3F8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4B56C-2C87-4ABC-B787-342BCE226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00211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癃闭中医护理查房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癃闭是由于肾和膀胱气化失司导致的排尿困难，以排尿困难、点滴不通，甚至小便闭塞不通为主症的一种疾病。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癃闭可分为急性与慢性两类，急性发病突然，病程短；慢性发病缓慢，病程长。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癃闭的病因主要包括湿热蕴结、肺热气壅、肝气郁结、尿路结石、脾气不升、肾阳虚衰等。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癃闭的病机主要与膀胱气化不利有关，导致尿液排出受阻。湿热蕴结、肺热气壅等病因可影响膀胱气化，导致尿潴留；肝气郁结、尿路结石等病因可影响尿液排出，导致排尿困难。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观察患者面色是否苍白或萎黄，以判断气血是否虚弱。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望面色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望舌象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观察患者舌质颜色、舌苔厚薄及润燥程度，以判断体内湿热、痰瘀等病理变化。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观察患者眼睛是否有浮肿、充血等现象，以判断肾脏功能状况。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了解患者发病时间、症状表现及治疗过程，判断病情的轻重缓急。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询问患者是否有慢性病史、家族史等，以判断是否有遗传因素或并发症。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问病史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72" r="136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了解患者饮食、作息、运动等方面的情况，以判断生活习惯对病情的影响。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问生活习惯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听患者说话声音的高低、强弱及呼吸情况，以判断病情的虚实。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3" r="17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闻声音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通过触摸患者脉搏的跳动情况，了解气血运行状况，判断病情的轻重缓急。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触摸患者身体各部位的温度、湿度、疼痛程度等，以判断病变部位及性质。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闻诊与切诊评估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调整饮食结构，促进排尿通畅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建议摄入清淡易消化的食物，如稀粥、蔬菜、水果等，避免辛辣、刺激性食物和饮品，以免加重病情。增加水分摄入，促进排尿。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https://d.book118.com/175000211033011044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2024-09-06T08:18:16.327</cp:lastPrinted>
  <dcterms:created xsi:type="dcterms:W3CDTF">2024-09-06T00:18:16Z</dcterms:created>
  <dcterms:modified xsi:type="dcterms:W3CDTF">2024-09-06T00:18:18Z</dcterms:modified>
</cp:coreProperties>
</file>