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C8027-6D82-4E08-81DD-37A3D8100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3EA79-CACD-482F-8DB3-9F63E2E5F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5E16D-BC63-4607-8783-072AED523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436E2-A784-430F-A3A7-132144741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EDE176-7B95-4A0C-95FF-F5F845863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219DC4-0E3E-424C-BBF4-F0A3CDA0A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5B45AC-88DB-4488-B119-C93805037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B777C-2174-4662-A959-DC3A9A11E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554E0-6881-4104-AF7D-FAD872AD0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8A6BB-82CB-422F-A402-E7CB6EE6A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15357-0921-408E-9059-98C11A8D3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0133414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守研护肤知识讲座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守研护肤品牌介绍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皮肤类型与护肤需求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守研护肤产品解析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护肤方法与技巧分享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守研护肤案例分享与心得交流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守研护肤品牌介绍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守研护肤品牌成立于XXXX年，由XXX先生创立。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初期专注于研究天然植物成分对肌肤的益处，致力于开发安全、高效的护肤产品。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随着品牌不断发展，守研护肤逐渐成为国内知名的护肤品牌，拥有广泛的用户口碑。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品牌背景与发展历程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50" r="336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天然、安全、高效，致力于为消费者提供最好的护肤体验。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品牌理念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成为全球领先的护肤品牌，为更多人带来健康和美丽。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品牌理念与愿景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817" r="1881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守研护肤的产品线涵盖了洁面、爽肤水、精华液、面霜、面膜等多个品类，满足了不同肌肤的需求。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守研护肤注重产品的天然成分和科学配方，采用先进的生产工艺和技术，确保产品的品质和效果。此外，守研护肤还特别关注产品的安全性，所有产品均通过严格的质量检测和安全评估，确保对肌肤无刺激、无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产品线与特色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皮肤类型与护肤需求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皮肤容易过敏，出现红血丝、瘙痒、刺痛等症状。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混合性皮肤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T字区域油脂分泌旺盛，其他区域干燥。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中性皮肤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皮肤油脂和水分平衡，毛孔细腻，是最理想的皮肤类型。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皮肤干燥，缺乏油脂，容易产生皱纹和脱屑。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皮肤油脂分泌旺盛，容易堵塞毛孔，导致痤疮和黑头的形成。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不同年龄段的护肤需求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儿童期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成年期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保持皮肤清洁，注意防晒和防止晒伤。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维持皮肤弹性和紧致度，防止皱纹和松弛的产生。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婴儿期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青少年期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老年期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注重清洁和保湿，避免使用刺激性的化学物质。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注重控油和保湿，预防痤疮和黑头的形成。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滋润保湿，抗衰老和修复皱纹。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干性肤质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选择滋润保湿的护肤品，避免过度清洁和使用刺激性的化学物质。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油性肤质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选择控油、收缩毛孔的护肤品，定期清洁和去角质。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中性肤质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维持皮肤的水油平衡，选择温和的清洁和保湿产品。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敏感性肤质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选择温和、无刺激的护肤品，避免过度清洁和使用含有酒精、香料等刺激性成分的产品。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混合性肤质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分区护理，T字区域控油，其他区域保湿。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不同肤质的护肤需求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守研护肤产品解析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https://d.book118.com/175001334141011044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2024-09-06T19:56:51.577</cp:lastPrinted>
  <dcterms:created xsi:type="dcterms:W3CDTF">2024-09-06T11:56:51Z</dcterms:created>
  <dcterms:modified xsi:type="dcterms:W3CDTF">2024-09-06T11:56:53Z</dcterms:modified>
</cp:coreProperties>
</file>