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5FFE4-021F-4674-9AB4-B04FA5791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5EFA1-575B-4E8F-9EDE-92D010577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1A5E7-4040-44FD-8D32-BF7BDDB90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FA14F-95BC-4B6D-9EA2-87893657C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6919E6-0723-4F63-9F4E-88093C51B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E19E3D-4F76-4B3D-9B9F-49BBDD38A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84F23A-F3F1-4018-A1FF-EDAFFCCAD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5153D-849B-49DB-B444-D96F38733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E45CA-94E5-4096-BDCE-440CD46E0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047DB-FFFE-4AE0-8865-F1366C319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C198B-631B-4893-B6F5-83EABE3AE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0134414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宁波大学金融知识讲座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银行业务与监管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投资理财知识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个人金融管理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金融的定义与功能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理解金融的定义和功能是学习金融知识的基础。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金融是指货币、信用、银行以及金融市场等经济领域的统称，它具有提供资金、分散风险、便利交换等功能，是现代经济体系的核心。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了解金融市场的构成是把握金融运行规律的关键。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金融市场由货币市场、资本市场、外汇市场和黄金市场等构成，各市场之间相互联系、相互制约，共同影响着整个金融体系的运行。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掌握金融工具的种类是进行金融交易和投资的前提。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金融工具是用来实现金融交易和投资的工具，包括股票、债券、基金、期货、期权等，每种工具都有其特点和风险收益特征。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金融工具的种类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银行业务与监管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负责制定和执行货币政策，维护金融稳定，管理国家储备等。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提供存贷款、转账等个人和企业金融服务，是金融市场的主要参与者。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投资银行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主要从事证券承销、交易和风险投资等业务。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政策性银行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为特定领域提供政策性融资支持，如农业、基础设施建设等。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银行的种类与职能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34" r="125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173" r="131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291" r="1129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银行业务流程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吸收公众和企业存款，是银行最主要的资金来源。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向企业或个人提供贷款，是银行最主要的资金运用。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提供国内外汇款、本外币兑换等服务。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提供各种理财产品和服务，满足客户财富管理需求。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存款业务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贷款业务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汇兑业务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理财业务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包括央行、银保监会等，负责对银行业进行监管，确保其合规经营。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银行应建立完善的风险管理体系，对信用风险、市场风险等进行有效管理。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资本充足率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银行应保持足够的资本充足率，以抵御潜在的金融风险。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银行应建立健全的内部控制机制，防止内部欺诈和违规操作。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银行监管与风险管理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投资理财知识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https://d.book118.com/175001344141011044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2024-09-06T19:56:54.191</cp:lastPrinted>
  <dcterms:created xsi:type="dcterms:W3CDTF">2024-09-06T11:56:54Z</dcterms:created>
  <dcterms:modified xsi:type="dcterms:W3CDTF">2024-09-06T11:56:56Z</dcterms:modified>
</cp:coreProperties>
</file>