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C8F974-FFA5-47D6-B01E-138924DC6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3C2BBC-1740-42CB-A171-DEBC875CF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F3B087-8143-4489-A897-34B1752BC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C8658A-52E9-4251-9F61-EA291B958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9A95D6-37B7-43C5-82F5-49CF976716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E56C6B-7F36-4491-81AD-119BDA154C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4DAE19-24E2-4CC8-BD2D-A2D9C09017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7141AC-D9E6-44CD-9F28-997400BD04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A6B11E-CFE7-44BC-BDE0-0D091ECDE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990861-0B2D-43BC-A0F3-09E463EF3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CF0B0-91C3-4F2E-BD2E-116841DF9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004143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危化品特种作业人员如何正确评估危险物质的危害性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危化品基础知识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危险物质危害性评估方法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现场作业安全防护措施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法律法规与标准规范解读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事故案例分析与经验教训</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危化品基础知识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708" r="25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根据危险性质，危化品可分为爆炸品、压缩气体和液化气体、易燃液体、易燃固体、自燃物品和遇湿易燃物品、氧化剂和有机过氧化物、毒害品和感染性物品、放射性物品、腐蚀品等。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危化品标识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包括标签和安全标志，用于标明化学品的名称、危险性类别、安全措施等信息。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安全数据表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提供关于化学品的详细信息，包括物理和化学性质、危险性概述、急救措施、消防措施、泄漏应急处理、操作处置与储存、接触控制/个体防护、理化特性、稳定性和反应活性等。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313" r="203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危化品标识及安全数据表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火灾事故</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泄漏事故</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爆炸事故</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中毒事故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常见危化品事故类型及后果</a:t>
              </a:r>
            </a:p>
          </p:txBody>
        </p:sp>
      </p:grpSp>
      <p:pic>
        <p:nvPicPr>
          <p:cNvPr id="28" name="Picture 28"/>
          <p:cNvPicPr>
            <a:picLocks noChangeAspect="1"/>
          </p:cNvPicPr>
          <p:nvPr/>
        </p:nvPicPr>
        <p:blipFill>
          <a:blip r:embed="rId2"/>
          <a:srcRect l="10325" r="1032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0659" r="1065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危化品燃烧或爆炸引起火灾，造成人员伤亡和财产损失。</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危化品泄漏导致环境污染和生态破坏，甚至引发中毒和火灾等事故。</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危化品在特定条件下发生爆炸，产生冲击波和破片伤害，造成严重人员伤亡和财产损失。</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危化品挥发或泄漏导致人员中毒，出现头痛、恶心、呕吐等症状，甚至危及生命。</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危险物质危害性评估方法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确定要评估的危险物质及其所处环境，明确评估的具体目标和要求。</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明确评估目标</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根据危险性分析结果，制定相应的防范措施，降低危险物质产生的风险。</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制定防范措施</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收集危险物质的相关资料，包括物质性质、毒性、燃烧性、爆炸性、腐蚀性等方面的信息。</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收集信息</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根据危险物质的性质和评估目标，选择合适的评估方法，如定性评估、半定量评估或定量评估。</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选择评估方法</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采用所选的评估方法，对危险物质进行危险性分析，确定其危害程度和可能产生的后果。</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进行危险性分析</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物质性质及危险性分析方法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物理性质分析</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研究危险物质的物理性质，如颜色、气味、密度、熔点、沸点等，以了解其基本特性和潜在危险性。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化学性质分析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分析危险物质的化学性质，如稳定性、反应性、腐蚀性、毒性等，以评估其在特定条件下可能产生的危害。</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毒性分析</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研究危险物质对人体和环境的毒性作用，包括急性毒性、慢性毒性、致癌性、致突变性等，以评估其对人类和环境的潜在危害。</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燃烧性和爆炸性分析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研究危险物质的燃烧性和爆炸性，了解其引燃温度、爆炸极限等参数，以评估其在火灾或爆炸事故中的潜在危险性。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根据危险物质的特性和可能存在的环境，构建合理的暴露场景，包括物质泄漏、火灾、爆炸等事故场景。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暴露场景构建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在构建的暴露场景下，对危险物质可能产生的风险进行评估，包括人员伤亡、财产损失、环境污染等方面的风险。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风险评估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根据风险评估结果，将危险物质的风险等级进行划分，以便制定相应的风险管理措施。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风险等级划分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针对不同风险等级的危险物质，制定相应的风险管理措施，包括预防措施、应急措施和恢复措施等，以降低其产生的风险。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风险管理措施制定</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暴露场景构建与风险评估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现场作业安全防护措施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6752" b="1675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根据危化品的性质和浓度，选择合适的呼吸器，如空气呼吸器、长管呼吸器等，确保呼吸安全。</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呼吸防护</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穿戴适当的防护服，如防化服、防静电服等，避免皮肤接触危化品。</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身体防护</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佩戴合适的护目镜或全面罩，防止危化品飞溅或喷溅伤害眼睛。</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眼部防护</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选用适当的防护手套，如耐酸碱手套、防割手套等，确保双手安全。</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手部防护</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个人防护装备选择与使用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明确危化品作业区域，设立警戒线或围栏，禁止非作业人员进入。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作业区域划定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警示标识设置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792" r="9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安全通道保障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212" r="1721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在作业区域及周边显眼位置设置警示标识，标明危化品种类、危害特性、防护措施等信息。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确保作业区域安全通道畅通无阻，方便作业人员在紧急情况下迅速撤离。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作业区域划定与警示标识设置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紧急联络机制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建立紧急联络机制，确保在发生紧急情况时能够及时报警、求援和得到外部支援。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应急处理措施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制定针对性的应急处理预案，明确应急处置流程、救援措施和医疗救护等内容。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应急演练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定期组织应急演练，提高作业人员应急处置能力和自救互救能力。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应急处理措施及演练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https://d.book118.com/175004143240011110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2024-09-16T02:22:35.348</cp:lastPrinted>
  <dcterms:created xsi:type="dcterms:W3CDTF">2024-09-15T18:22:35Z</dcterms:created>
  <dcterms:modified xsi:type="dcterms:W3CDTF">2024-09-15T18:22:37Z</dcterms:modified>
</cp:coreProperties>
</file>