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E10E6-C131-4B6E-A7F6-E98F9CC12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853CE-0464-4D82-AB22-3BBDEC082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3C002-71B4-4992-9441-D6185578D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A6E67-D3AD-4D91-9465-3EEF83181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B9658-781F-4B0A-A26C-47A0FED6A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BD4569-5C45-4441-AEB5-228FA7459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248765-165C-4BA1-809A-3CAC35226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4EAF2-865A-404E-B9B9-E10D292FA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EF142-FC5B-4E24-96DF-6C7345F48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6C084-510A-478A-A519-8741A3135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96CB4-F34E-447B-9E76-872D0AC27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0431220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2023-2028年版汽车用品产品入市调查研究报告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汽车用品市场概述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汽车用品消费者行为分析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汽车用品产品入市策略分析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汽车用品市场风险与机遇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汽车用品市场持续增长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随着汽车普及率的提高，汽车用品市场不断扩大，消费者对汽车用品的需求日益增长。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汽车用品市场品牌众多，竞争激烈，企业需要不断创新和提升产品质量以满足消费者需求。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通过对汽车用品市场的调查研究，了解消费者需求、市场趋势和竞争格局，为企业制定营销策略和产品开发提供参考依据。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本研究的目的是深入了解汽车用品市场的现状和未来发展趋势，探究消费者需求和购买行为特征，分析市场竞争格局和品牌表现，为企业提供有针对性的营销策略和产品开发建议。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定性和定量相结合的研究方法，包括文献综述、问卷调查、深度访谈、数据分析和案例研究等。通过收集和分析大量数据，了解市场现状和消费者需求，探究市场发展趋势和竞争格局，为企业提供科学、实用的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汽车用品市场概述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624" b="3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汽车用品市场现状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随着汽车保有量的增长，汽车用品市场规模不断扩大，包括汽车配件、汽车美容、车载电子等细分市场。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汽车用品消费群体以年轻化、个性化为主，消费者对品质和个性化需求较高。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渠道分布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汽车用品销售渠道主要包括线上电商平台、线下汽车配件店、4S店等。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随着科技的发展，汽车用品市场将逐渐向智能化方向发展，如智能车载设备、智能驾驶辅助系统等。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91" r="1599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消费者对汽车用品的需求越来越个性化，品牌和产品需要不断创新以满足消费者需求。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环保理念逐渐深入人心，环保型汽车用品将逐渐成为市场主流。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汽车用品市场发展趋势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73" r="146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线上线下全渠道销售成为竞争的重要手段，品牌需要建立完善的销售网络。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知名品牌在市场上占据主导地位，但中小品牌也在积极寻求突破。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在同质化产品竞争中，价格成为重要的竞争手段。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汽车用品市场竞争格局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汽车用品消费者行为分析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汽车用品消费者主要集中在25-45岁之间，这个年龄段的消费者具有较高的购买力和消费需求。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男性消费者在汽车用品市场中占据主导地位，但女性消费者的比例正在逐渐上升。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汽车用品消费者主要集中在大中城市，特别是经济发达的地区。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汽车用品消费者群体特征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消费者在购买汽车用品前会通过多种渠道收集产品信息，如网络搜索、朋友推荐、实体店体验等。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消费者在购买汽车用品时，可以选择线上或线下渠道，两者各有优劣，消费者会根据自身需求选择最合适的购买方式。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消费者在购买汽车用品时，品牌是重要的考虑因素之一，知名品牌往往更能获得消费者的信任。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消费者在购买汽车用品时，价格是比较重要的考虑因素之一，他们会多方比较不同产品的价格。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价格比较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汽车用品消费者购买决策过程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汽车用品消费者需求偏好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消费者对汽车用品的安全性要求较高，如车载安全装置、儿童安全座椅等。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消费者对汽车用品的美观性有一定要求，如车内装饰、车贴等。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消费者对汽车用品的舒适性有一定要求，如座椅垫、方向盘套等。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消费者对汽车用品的功能性有一定要求，如导航仪、车载充电器等。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https://d.book118.com/175004312202011043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2024-09-05T09:01:06.994</cp:lastPrinted>
  <dcterms:created xsi:type="dcterms:W3CDTF">2024-09-05T01:01:07Z</dcterms:created>
  <dcterms:modified xsi:type="dcterms:W3CDTF">2024-09-05T01:01:09Z</dcterms:modified>
</cp:coreProperties>
</file>