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C501F8-3CC4-468F-94FE-8534D424B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461994-EE9A-4F67-BD30-A18FE3AF6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584A66-0710-4CE5-818E-187468314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9BA31-1E64-40AB-A222-AEA2D62CEC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EF873D-358E-4B74-8A1A-6BBC0577AB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A0C1D9-063A-43C2-9D47-188883F9C1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DA565C-9696-4637-9117-EE567B20D9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58D52-93A1-410B-94C1-3487FA352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FFDF56-0695-4FE2-BCC4-0CD9A4F4D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83BD8-D018-44F5-A2D2-7C47B3080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01741-E364-459B-8461-8B156724D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1201211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基于大数据和人工智能的烟花爆竹企业重大危险源风险评估与控制技术研究</a:t>
            </a:r>
            <a:endParaRPr lang="en-US" sz="5175" b="1">
              <a:solidFill>
                <a:schemeClr val="dk1">
                  <a:alpha val="100000"/>
                </a:schemeClr>
              </a:solidFill>
              <a:latin typeface="Arial"/>
              <a:ea typeface="Arial"/>
              <a:cs typeface="Arial"/>
            </a:endParaRP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dk1">
                  <a:lumMod val="95000"/>
                  <a:lumOff val="5000"/>
                  <a:alpha val="100000"/>
                </a:schemeClr>
              </a:solidFill>
              <a:latin typeface="Arial"/>
              <a:ea typeface="Arial"/>
              <a:cs typeface="Arial"/>
            </a:endParaRP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dk1">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烟花爆竹企业重大危险源风险评估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烟花爆竹企业重大危险源控制技术研究</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烟花爆竹企业重大危险源风险评估与控制技术应用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endParaRPr lang="en-US" sz="4575" b="1">
              <a:solidFill>
                <a:schemeClr val="dk1">
                  <a:alpha val="100000"/>
                </a:schemeClr>
              </a:solidFill>
              <a:latin typeface="Arial"/>
              <a:ea typeface="Arial"/>
              <a:cs typeface="Arial"/>
            </a:endParaRP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endParaRPr lang="en-US" sz="5175" b="1">
              <a:solidFill>
                <a:schemeClr val="dk1">
                  <a:alpha val="100000"/>
                </a:schemeClr>
              </a:solidFill>
              <a:latin typeface="Arial"/>
              <a:ea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研究背景与意义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政府对安全生产越来越重视，相关政策法规不断完善，为烟花爆竹企业重大危险源风险评估与控制技术的发展提供了有力支持。</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政策法规推动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烟花爆竹生产过程中存在大量的安全隐患，导致安全事故频发，给人民生命财产安全带来严重威胁。</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烟花爆竹行业安全事故频发</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传统的风险评估和控制技术难以应对烟花爆竹企业复杂多变的生产环境和重大危险源，亟需引入先进的大数据和人工智能技术进行改进。</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重大危险源风险评估与控制技术落后</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研究目的与任务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研究目的：本研究旨在利用大数据和人工智能技术，对烟花爆竹企业重大危险源进行全面、准确的风险评估，并提供有效的控制策略，降低安全事故发生的概率，保障人民生命财产安全。</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研究目的与任务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研究任务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收集烟花爆竹企业生产过程中的各类数据，建立大数据平台；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利用人工智能技术对重大危险源进行智能识别和风险评估；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研究目的与任务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根据风险评估结果，制定针对性的控制策略并实施；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对控制效果进行监测和评估，不断完善和优化风险评估与控制技术。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endParaRPr lang="en-US" sz="4575" b="1">
              <a:solidFill>
                <a:schemeClr val="dk1">
                  <a:alpha val="100000"/>
                </a:schemeClr>
              </a:solidFill>
              <a:latin typeface="Arial"/>
              <a:ea typeface="Arial"/>
              <a:cs typeface="Arial"/>
            </a:endParaRP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烟花爆竹企业重大危险源风险评估</a:t>
            </a:r>
            <a:endParaRPr lang="en-US" sz="5175" b="1">
              <a:solidFill>
                <a:schemeClr val="dk1">
                  <a:alpha val="100000"/>
                </a:schemeClr>
              </a:solidFill>
              <a:latin typeface="Arial"/>
              <a:ea typeface="Arial"/>
              <a:cs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层次分析法</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通过构建层次结构模型，将烟花爆竹企业重大危险源的风险因素进行分解和比较，确定各因素对风险的影响权重。</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模糊综合评价法</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利用模糊数学理论，综合考虑烟花爆竹企业重大危险源的多个风险因素，对风险进行综合评价。</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风险矩阵法</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将烟花爆竹企业重大危险源的风险因素按照潜在后果的严重程度和发生的可能性进行分类和评估。</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风险评估方法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机器学习算法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利用机器学习算法对大数据进行分析和预测，建立风险评估模型，实现对未来风险的预测和预警。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数据可视化技术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利用数据可视化技术将风险评估结果以直观的方式呈现，便于决策者理解和制定风险控制措施。</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数据挖掘技术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利用数据挖掘技术对烟花爆竹企业重大危险源的历史数据进行分析，发现风险因素之间的关联和规律。</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基于大数据的风险评估模型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https://d.book118.com/175012012113011034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2024-08-29T18:32:38.493</cp:lastPrinted>
  <dcterms:created xsi:type="dcterms:W3CDTF">2024-08-29T10:32:38Z</dcterms:created>
  <dcterms:modified xsi:type="dcterms:W3CDTF">2024-08-29T10:32:40Z</dcterms:modified>
</cp:coreProperties>
</file>