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8AEC7-A9EE-458B-9F02-E6168CC75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FC110-F2F4-41EF-BC2B-22642438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1804F-2693-4F3F-AF0D-6D24BAB67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E48B6-87D3-4629-9816-694ABC4F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63974-0410-48AE-8F3B-6434A041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708BF-C63E-42E6-BC3D-12EB13A6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138D8-F6E4-4C12-B8A8-AE1BF6C5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381C2-6E8B-4A19-A899-466A991A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C80F7-CA3D-4BB7-A9E5-FB47FD04D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F3B0-6BF2-494F-925C-348F39C7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BE7D9-9B0B-4FF2-A0C6-A4622D37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131140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报关实务之商品归类总则课件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：是指海关根据《商品名称及编码协调制度公约》的规定，运用《协调制度》目录的结构和规则，将进出口商品按其特性、用途、结构、材料、生产方法等因素，归入相应预定的海关进出口商品编码，并赋予相应的海关关税和贸易统计编码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商品归类是海关监管、征税、统计以及贸易管制的重要基础，也是企业进出口申报、通关、核算、退税等各项管理工作的基础。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商品归类的定义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确定进出口商品的关税税率、进口许可证管理、数量限制措施等，同时为海关统计和贸易管制提供依据。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有利于海关对进出口商品进行高效监管，提高通关效率，降低企业成本；有利于企业规范进出口业务，提高贸易风险控制能力，促进国际贸易发展。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商品归类的目的和意义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1983年6月，海关合作理事会第91/93届会议通过了《协调制度》，并决定从1988年1月1日起实施。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《协调制度》的诞生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随着国际贸易的发展和新的产品不断涌现，海关合作理事会不断对《协调制度》进行修订，以适应国际贸易的需要。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《协调制度》的修订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目前，《协调制度》已经成为国际上广泛采用的商品归类体系，被广泛应用于海关、贸易、运输、税务、统计等领域。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《协调制度》的推广应用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商品归类总则的发展历程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商品归类总则的主要内容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商品归类应基于科学的方法和标准，确保归类结果的准确性和可靠性。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商品归类应遵循统一的规则和标准，确保归类结果的一致性和可比性。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统一性原则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商品归类应准确反映商品的特征和属性，避免归类错误和遗漏。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商品归类应考虑实际操作的需要，确保归类过程简便易行，便于海关和相关机构的管理和监督。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237" r="112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商品归类的基本原则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了解商品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对需要归类的商品进行详细了解，包括商品的名称、用途、成分、生产工艺等。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查找归类依据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根据商品的特征和属性，在相关归类规则和标准中查找对应的归类依据。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确定归类编码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根据归类依据确定商品的HS编码，确保编码的准确性和唯一性。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填写报关单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将确定的归类编码填写在报关单中，确保信息的完整性和准确性。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商品归类的操作程序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商品归类应遵守相关法律法规的规定，确保合法合规。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商品归类人员应加强学习和培训，提高专业素质和技能水平。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加强学习和培训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商品归类应关注国际动态和变化，及时调整和更新归类方法和标准。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关注国际动态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商品归类人员应注重实践经验的积累，不断提高归类准确性和工作效率。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注重实践经验积累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商品归类的注意事项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商品归类总则的应用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https://d.book118.com/175013114044011121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2024-09-24T03:15:10.297</cp:lastPrinted>
  <dcterms:created xsi:type="dcterms:W3CDTF">2024-09-23T19:15:10Z</dcterms:created>
  <dcterms:modified xsi:type="dcterms:W3CDTF">2024-09-23T19:15:12Z</dcterms:modified>
</cp:coreProperties>
</file>