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E1B2D-864B-4664-96EE-CD8E904B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96D1-F801-4FC1-A8A7-B78B2D6F2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988C0-1122-4CAB-ABDA-0319F293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CE653-C734-4AE1-A10C-55C526C7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AB137-A8CC-426C-9145-E15130CBB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3B398-8350-487F-BFC0-14E264A76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CD6C77-BD21-40C6-A874-A4421351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F91FE-1969-4F48-9D15-40C3AE73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F2168-CC7C-41EF-B8E0-DAF80872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C061C-4110-4A26-BF9A-72290BC62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F8249-BF27-468D-A931-44FC3058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141243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儿童心理健康的重要性从小培养健康心态的关键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影响儿童心理健康的因素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儿童心理健康问题的表现与识别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培养儿童健康心态的策略与方法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促进儿童身心健康成长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通过从小培养健康的心态，有助于儿童更好地应对生活中的挑战和压力，促进其身心健康成长。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强调儿童心理健康的重要性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儿童心理健康是其全面发展的重要组成部分，对其未来的学习、工作和生活具有深远的影响。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应对当前儿童心理问题的挑战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随着社会环境的变化，儿童心理问题日益突出，需要引起足够的重视和关注。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92" r="21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阐述儿童心理健康的概念、特点和重要性。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儿童心理健康的定义和内涵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分析当前儿童心理健康的状况及面临的挑战。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儿童心理健康的现状和挑战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探讨如何从家庭、学校和社会三个层面出发，促进儿童心理健康的发展。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儿童心理健康的促进策略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分享一些成功的儿童心理健康实践案例，以供借鉴和参考。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儿童心理健康的实践案例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儿童心理健康特指儿童在心理发展过程中的正常状态，包括认知、情感、意志和行为的协调发展。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心理健康是指个体在心理、情感和行为方面的正常状态，能够适应环境并发挥自身潜能。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性格乐观开朗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儿童性格开朗、乐观、自信，对生活和未来充满希望和信心。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行为统一协调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儿童的行为与其年龄和性别相符，行为方式与社会规范和道德标准一致。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儿童能够与人建立和谐的关系，善于与同龄人交往，尊重他人，也受人欢迎。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智力发展正常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儿童的智力水平与其年龄相符，能够正常学习和掌握知识。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情绪稳定愉快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儿童情绪稳定，经常保持愉快、开朗的心境，适度表达和控制情绪。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95" r="334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306" r="43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儿童心理健康的特点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儿童心理发展是一个持续的过程，不同年龄段的儿童有不同的心理特点和需求。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儿童心理发展具有较大的可塑性，受到环境和教育的影响较大。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儿童心理发展容易受到各种因素的影响，表现出一定的不稳定性。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每个儿童都是独特的个体，其心理发展存在个体差异。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可塑性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不稳定性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个体差异性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儿童心理健康的重要性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心理健康有助于儿童更好地学习和掌握新知识，提高思维能力和创造力。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83" b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心理健康有助于儿童形成积极、健康的情感，增强自尊心和自信心。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心理健康有助于儿童更好地与他人相处，建立良好的人际关系，培养合作精神和团队精神。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对儿童个体发展的影响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心理健康的儿童更容易与家人建立亲密关系，减少家庭冲突，促进家庭和谐。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心理健康的儿童更容易适应社会，遵守社会规范，成为有责任感、有爱心的公民。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心理健康有助于减少儿童问题行为，如攻击性、违法犯罪等，降低社会问题的发生率。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6" b="9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对未来发展的影响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学业成就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心理健康有助于儿童在学校取得更好的成绩，为未来的学习和职业发展打下坚实基础。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心理健康有助于儿童在未来的职业发展中更好地应对挑战和压力，实现个人价值。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心理健康有助于提高儿童的生活质量，使其更加快乐、满足和有意义地生活。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影响儿童心理健康的因素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和谐、稳定的家庭氛围有助于儿童心理健康发展，而家庭冲突、暴力等因素会对儿童心理产生负面影响。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父母的教养方式，如过度保护、放任自流或过于严厉等，都会对儿童的心理健康产生不良影响。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贫困或经济压力过大的家庭环境可能导致儿童出现焦虑、抑郁等心理问题。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https://d.book118.com/175014124341011120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2024-09-23T17:03:07.669</cp:lastPrinted>
  <dcterms:created xsi:type="dcterms:W3CDTF">2024-09-23T09:03:07Z</dcterms:created>
  <dcterms:modified xsi:type="dcterms:W3CDTF">2024-09-23T09:03:09Z</dcterms:modified>
</cp:coreProperties>
</file>