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B0083-88DE-441A-87A1-E80B4E2817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C8227F-D838-4DF4-AEE8-E12316F8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B79EBC-5B78-4387-9F81-1D66582EB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E4CA5F-6878-439C-8F50-58B8833BED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84F93A-3B33-455C-A102-28AC68467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5DBE33-C9D3-4B7D-BD2E-2F2377EAB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4A581E2-5398-409D-BC44-2D3F669909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344D00-6196-4A68-8F4A-FC8B7134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A53851-FD49-4476-A2B7-43AB0D9BC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15FCB3-B926-4F1C-8979-CCBD2041A6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AF2A44-54BE-4A02-AF7B-93DE4CCFA6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501413401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宫腔镜检的护理\n## 1.宫腔镜检的基本概念与原理\n### 1.1宫腔镜检的发展历程与定义\n### 1.2宫腔镜检的原理及设备介绍\n### 1.3宫腔镜检的种类与适用范围\n## 2.宫腔镜检的护理配合\n### 2.1宫腔镜检前的护理准备\n### 2.2宫腔镜检中的护理配合与观察\n### 2.3宫腔镜检后的护理措施\n## 3.宫腔镜检的并发症与预防\n### 3.1宫腔镜检的常见并发症\n### 3.2并发症的原因分析与预防措施\n### 3.3并发症的护理干预与处理\n## 4.宫腔镜检的护理管理\n### 4.1宫腔镜检的护理人员培训与资质\n### 4.2宫腔镜检的护理质量监控与持续改进\n### 4.3宫腔镜检的护理沟通与协作\n## 5.宫腔镜检的护理研究与展望\n### 5.1宫腔镜检的护理研究进展\n### 5.2宫腔镜检的护理技术创新与发展\n### 5.3未来宫腔镜检护理的发展趋势与挑战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宫腔镜检的护理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3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宫腔镜检的基本概念与原理</a:t>
            </a:r>
            <a:endParaRPr/>
          </a:p>
        </p:txBody>
      </p:sp>
      <p:sp>
        <p:nvSpPr>
          <p:cNvPr id="134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5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7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宫腔镜检的发展历程</a:t>
                </a:r>
                <a:endParaRPr/>
              </a:p>
            </p:txBody>
          </p:sp>
          <p:sp>
            <p:nvSpPr>
              <p:cNvPr id="17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20世纪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60年代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开始应用于临床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70年代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逐渐成熟，成为妇科微创手术的重要组成部分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80年代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宫腔镜技术得到进一步发展，手术种类不断拓宽</a:t>
                </a:r>
                <a:endParaRPr/>
              </a:p>
            </p:txBody>
          </p:sp>
          <p:sp>
            <p:nvSpPr>
              <p:cNvPr id="17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8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8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宫腔镜检的定义</a:t>
                </a:r>
                <a:endParaRPr/>
              </a:p>
            </p:txBody>
          </p:sp>
          <p:sp>
            <p:nvSpPr>
              <p:cNvPr id="18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对宫腔内进行直接观察和手术操作的诊断治疗方法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属于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微创手术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，具有创伤小、恢复快的优点</a:t>
                </a:r>
                <a:endParaRPr/>
              </a:p>
            </p:txBody>
          </p:sp>
          <p:sp>
            <p:nvSpPr>
              <p:cNvPr id="18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宫腔镜检的发展历程与定义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宫腔镜检的原理</a:t>
                </a:r>
                <a:endParaRPr/>
              </a:p>
            </p:txBody>
          </p:sp>
          <p:sp>
            <p:nvSpPr>
              <p:cNvPr id="19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利用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光学系统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将宫腔内的图像放大并显示在监视器上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切割、烧灼、刮除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等手术操作进行治疗</a:t>
                </a:r>
                <a:endParaRPr/>
              </a:p>
            </p:txBody>
          </p:sp>
          <p:sp>
            <p:nvSpPr>
              <p:cNvPr id="19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宫腔镜检的设备</a:t>
                </a:r>
                <a:endParaRPr/>
              </a:p>
            </p:txBody>
          </p:sp>
          <p:sp>
            <p:nvSpPr>
              <p:cNvPr id="20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：分为硬镜和软镜，用于插入宫腔内观察和手术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光源系统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：提供清晰的光线，确保手术视野的清晰度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切割系统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：用于切割组织，包括电切割和激光切割等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冲洗系统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：用于冲洗宫腔，保持手术区域的清洁</a:t>
                </a:r>
                <a:endParaRPr/>
              </a:p>
            </p:txBody>
          </p:sp>
          <p:sp>
            <p:nvSpPr>
              <p:cNvPr id="20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宫腔镜检的原理及设备介绍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8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209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210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诊断性宫腔镜检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：用于诊断宫腔内疾病，如子宫内膜息肉、宫腔粘连等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治疗性宫腔镜检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：用于治疗宫腔内疾病，如子宫内膜切除术、宫腔粘连分离术等</a:t>
                </a:r>
                <a:endParaRPr/>
              </a:p>
            </p:txBody>
          </p:sp>
          <p:sp>
            <p:nvSpPr>
              <p:cNvPr id="211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宫腔镜检的种类</a:t>
                </a:r>
                <a:endParaRPr/>
              </a:p>
            </p:txBody>
          </p:sp>
          <p:sp>
            <p:nvSpPr>
              <p:cNvPr id="212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14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15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子宫内膜息肉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宫腔粘连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子宫肌瘤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输卵管堵塞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不孕症</a:t>
                </a:r>
                <a:endParaRPr/>
              </a:p>
            </p:txBody>
          </p:sp>
          <p:sp>
            <p:nvSpPr>
              <p:cNvPr id="216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适用范围</a:t>
                </a:r>
                <a:endParaRPr/>
              </a:p>
            </p:txBody>
          </p:sp>
          <p:sp>
            <p:nvSpPr>
              <p:cNvPr id="217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8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宫腔镜检的种类与适用范围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1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宫腔镜检的护理配合</a:t>
            </a:r>
            <a:endParaRPr/>
          </a:p>
        </p:txBody>
      </p:sp>
      <p:sp>
        <p:nvSpPr>
          <p:cNvPr id="222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23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宫腔镜检前的护理准备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7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皮肤准备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：清洁脐部，保持皮肤干燥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：术前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禁水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，避免影响手术视野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阴道准备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：术前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冲洗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阴道，减少感染风险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32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3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器械准备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确保宫腔镜、光源系统、切割系统等设备完好无损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，如切割环、电极、刮匙等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准备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手术用品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，如敷料、手套、消毒液等</a:t>
                </a:r>
                <a:endParaRPr/>
              </a:p>
            </p:txBody>
          </p:sp>
          <p:pic>
            <p:nvPicPr>
              <p:cNvPr id="23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宫腔镜检中的护理配合与观察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40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协助医生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安置患者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，保持舒适的体位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建立静脉通道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，确保输液通畅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，如心率、血压、血氧饱和度等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5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观察与记录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观察手术过程中的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，如出血、穿孔等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记录手术过程中的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护理问题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，如疼痛、焦虑等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报告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医生，协助处理突发情况</a:t>
                </a:r>
                <a:endParaRPr/>
              </a:p>
            </p:txBody>
          </p:sp>
          <p:pic>
            <p:nvPicPr>
              <p:cNvPr id="24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1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2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3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观察生命体征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，如心率、血压、血氧饱和度等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保持切口清洁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，防止感染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早期下床活动，促进恢复</a:t>
                </a:r>
                <a:endParaRPr/>
              </a:p>
            </p:txBody>
          </p:sp>
          <p:sp>
            <p:nvSpPr>
              <p:cNvPr id="25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一般护理</a:t>
                </a:r>
                <a:endParaRPr/>
              </a:p>
            </p:txBody>
          </p:sp>
        </p:grpSp>
        <p:grpSp>
          <p:nvGrpSpPr>
            <p:cNvPr id="256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评估疼痛程度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，采用合适的镇痛方法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舒适的环境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，减轻患者的疼痛感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观察药物效果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，及时调整药物剂量</a:t>
                </a:r>
                <a:endParaRPr/>
              </a:p>
            </p:txBody>
          </p:sp>
          <p:sp>
            <p:nvSpPr>
              <p:cNvPr id="258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疼痛护理</a:t>
                </a:r>
                <a:endParaRPr/>
              </a:p>
            </p:txBody>
          </p:sp>
        </p:grpSp>
        <p:grpSp>
          <p:nvGrpSpPr>
            <p:cNvPr id="259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0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讲解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术后注意事项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，如休息、饮食、用药等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，了解患者恢复情况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，帮助患者调整心态</a:t>
                </a:r>
                <a:endParaRPr/>
              </a:p>
            </p:txBody>
          </p:sp>
          <p:sp>
            <p:nvSpPr>
              <p:cNvPr id="261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出院指导</a:t>
                </a:r>
                <a:endParaRPr/>
              </a:p>
            </p:txBody>
          </p:sp>
        </p:grpSp>
      </p:grpSp>
      <p:pic>
        <p:nvPicPr>
          <p:cNvPr id="262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3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4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5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宫腔镜检后的护理措施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宫腔镜检的并发症与预防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2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3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4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6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子宫穿孔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血管损伤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子宫收缩不良</a:t>
                </a:r>
                <a:endParaRPr/>
              </a:p>
            </p:txBody>
          </p:sp>
          <p:sp>
            <p:nvSpPr>
              <p:cNvPr id="17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感染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0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器械污染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手术操作不当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抵抗力下降</a:t>
                </a:r>
                <a:endParaRPr/>
              </a:p>
            </p:txBody>
          </p:sp>
          <p:sp>
            <p:nvSpPr>
              <p:cNvPr id="21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2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3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脏器损伤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4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肠道损伤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膀胱损伤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输尿管损伤</a:t>
                </a:r>
                <a:endParaRPr/>
              </a:p>
            </p:txBody>
          </p:sp>
          <p:sp>
            <p:nvSpPr>
              <p:cNvPr id="25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宫腔镜检的常见并发症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https://d.book118.com/175014134011011110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宫腔镜检的护理</vt:lpstr>
      <vt:lpstr>宫腔镜检的基本概念与原理</vt:lpstr>
      <vt:lpstr>PowerPoint Presentation</vt:lpstr>
      <vt:lpstr>PowerPoint Presentation</vt:lpstr>
      <vt:lpstr>PowerPoint Presentation</vt:lpstr>
      <vt:lpstr>宫腔镜检的护理配合</vt:lpstr>
      <vt:lpstr>PowerPoint Presentation</vt:lpstr>
      <vt:lpstr>PowerPoint Presentation</vt:lpstr>
      <vt:lpstr>PowerPoint Presentation</vt:lpstr>
      <vt:lpstr>宫腔镜检的并发症与预防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2024-09-15T02:46:25.387</cp:lastPrinted>
  <dcterms:created xsi:type="dcterms:W3CDTF">2024-09-14T18:46:25Z</dcterms:created>
  <dcterms:modified xsi:type="dcterms:W3CDTF">2024-09-14T18:46:27Z</dcterms:modified>
</cp:coreProperties>
</file>