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39F68-111D-4B22-BFB5-667758B0C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29C90-E409-443F-BD8C-BB3942974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16423-19E7-45E2-932E-B6DE970AE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0DC17-989C-4ED5-B9B4-9F1E408C3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FEE706-54D8-4FDB-B677-048F3B081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1E5A69-004E-4B69-A4E5-4A462CC7D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266297-785E-4F45-91BB-309138B4F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CF85B-D806-44F0-B437-2727E6F68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95677-B819-4BB2-B60B-B2A381A39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04934-B354-49A7-9A9E-76C2C9BE6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F56E3-CE3D-4128-AB31-F65EECC2B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200330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会计软件功能扩展与应用培训班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会计软件概述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会计软件功能扩展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会计软件应用培训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会计软件发展趋势与展望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会计软件功能扩展与应用案例分析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会计软件概述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会计软件是一种专门用于处理会计业务、提供会计信息的管理信息系统。它利用计算机技术，实现对会计数据的采集、存储、处理、输出等全过程的管理，为企业提供财务核算、财务管理和决策支持等功能。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会计软件定义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不同的分类标准，会计软件可分为多种类型。例如，按适用范围可分为通用会计软件和专用会计软件；按功能可分为核算型会计软件和管理型会计软件；按使用方式可分为单机版会计软件和网络版会计软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会计软件分类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会计软件的定义与分类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20世纪80年代初，随着计算机技术的普及，会计软件开始起步发展。这一时期的会计软件功能较为简单，主要集中在账务处理方面。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到了20世纪90年代，随着计算机技术的不断进步和企业信息化需求的增加，会计软件开始快速发展。这一时期，会计软件的功能逐渐丰富，除了账务处理外，还增加了工资核算、固定资产管理等功能。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进入21世纪后，随着互联网和电子商务的兴起，会计软件逐渐走向成熟。这一时期的会计软件不仅功能更加全面和强大，而且开始向网络化、集成化、智能化方向发展。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会计软件的发展历程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会计软件的功能与特点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会计软件的功能包括账务处理、报表管理、工资核算、固定资产管理、成本管理、财务分析等。这些功能能够帮助企业实现自动化、高效化的财务管理，提高企业的管理水平和竞争力。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软件的特点包括高效性、准确性、集成性和易用性等。通过使用会计软件，企业可以大大提高财务管理的工作效率和质量，减少人为错误和信息孤岛现象，实现各部门之间的信息共享和协同工作。同时，会计软件的用户界面友好，易于学习和使用，为企业提供了更加便捷的财务管理工具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会计软件功能扩展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支持自定义报表模板，快速生成各类财务报表，如资产负债表、利润表和现金流量表等。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报表自动化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提供报表分析工具，帮助用户深入分析数据，发现潜在问题和机会。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通过预设公式和条件，实现报表数据的自动化计算和更新。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报表管理功能扩展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https://d.book118.com/175020033033011114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2024-09-21T03:42:32.853</cp:lastPrinted>
  <dcterms:created xsi:type="dcterms:W3CDTF">2024-09-20T19:42:32Z</dcterms:created>
  <dcterms:modified xsi:type="dcterms:W3CDTF">2024-09-20T19:42:34Z</dcterms:modified>
</cp:coreProperties>
</file>