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EC9E1-7FDB-44C3-8795-17B22A53A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E1ACE-01E8-4C81-8D70-8D1A764E1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4B79E-3BEE-4AE6-9BDE-DF8556AF1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A5701-7299-4577-845A-BBAFC2B01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B0B33-C899-4C6D-B5F1-A64717B5A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EA8A3C-19B8-48DB-B55D-DA10E329E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75918-33FB-4EC5-86F3-A82F99515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8B58A-8575-4DB3-BA7A-41F975188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051D9-3C72-40E0-A06C-E41905463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98BF1-A083-49D1-B833-8AB01693C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D0948-D832-46F6-9B84-9C36B8000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20313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大客户营销策略的新媒体营销与社交化推广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新媒体营销在大客户策略中应用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社交化推广在大客户策略中应用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新媒体营销与社交化推广结合实践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效果评估及未来展望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随着市场竞争的加剧，企业需要更加有效地开展大客户营销，以维护和拓展市场份额。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适应客户需求变化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458" r="24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38" r="67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客户需求日益多样化和个性化，企业需要借助新媒体和社交化手段更好地满足客户需求。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通过新媒体和社交化推广，企业可以更有效地传递品牌价值，提升品牌知名度和美誉度。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包括新媒体平台的选择、内容创意、传播方式等方面的策略。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80" r="1748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包括社交媒体、社交网络、社群运营等方面的推广手段。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社交化推广手段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包括营销活动的数据分析、效果评估及优化建议。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2" r="232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大客户通常指的是对企业产品或服务需求量大、消费能力强、市场影响力显著的客户。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的购买决策往往更加复杂，涉及多个部门和层级；对产品和服务的要求更高，需要企业提供个性化的解决方案和优质的服务；同时，大客户的忠诚度更高，一旦形成合作关系，往往能为企业带来长期稳定的收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深入了解大客户的需求和偏好，从客户的角度出发制定营销策略。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为大客户提供定制化的产品和服务，满足其特殊需求。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注重与大客户建立长期稳定的合作关系，通过持续的服务和支持提高客户满意度。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307" r="1430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强调产品的功能和性能，通过不断优化产品来吸引大客户。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产品导向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通过灵活的价格策略来吸引大客户，如提供折扣、优惠等。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利用传统的销售渠道如代理商、经销商等来拓展大客户市场。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通过广告、公关等手段提高品牌知名度，吸引大客户的关注。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传统营销策略回顾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新媒体营销在大客户策略中应用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572" r="295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利用互联网、移动设备等新媒体平台，通过内容创作、互动沟通等方式，实现企业品牌宣传、产品销售等目标的营销活动。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覆盖面广、传播速度快、互动性强、可精准定位目标客户群体、营销成本低廉等。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新媒体营销概念及优势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大客户新媒体营销的挑战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如何精准定位目标客户群体、如何创作高质量的内容、如何评估营销效果等。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大客户新媒体营销的趋势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个性化定制、数据驱动、跨界合作等。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大客户对新媒体营销的态度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越来越重视，将其视为与大客户建立长期合作关系的重要手段。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大客户新媒体营销现状分析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某银行利用微信公众号为大客户提供定制化服务，包括财经资讯、理财产品推荐等，成功提升了大客户的满意度和忠诚度。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某汽车品牌通过抖音平台发布了一系列创意短视频，展示其产品的独特魅力和品牌价值观，吸引了大批潜在大客户的关注。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某高端酒店利用微博平台开展了一场线上互动活动，邀请大客户参与并分享自己的旅行故事，成功提升了大客户的参与度和品牌认知度。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https://d.book118.com/175020313324011103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2024-09-13T10:21:54.372</cp:lastPrinted>
  <dcterms:created xsi:type="dcterms:W3CDTF">2024-09-13T02:21:54Z</dcterms:created>
  <dcterms:modified xsi:type="dcterms:W3CDTF">2024-09-13T02:21:56Z</dcterms:modified>
</cp:coreProperties>
</file>