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0B8CBB-95A7-4C49-8B4F-3C8F0213BA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5E957B-EBA3-4953-B165-DDD442D706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F06C30-F45C-4AC6-BA6C-EC45DC1546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D693D5-A47A-4422-B628-0271CC8C87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521BA72-736A-4699-836A-E16DEC4281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89479C3-98A9-4CE8-9534-4C12AE00EE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A582E02-53A5-45B0-93AE-436DBD668D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DA4515-AF28-4B1C-94E0-A2290E88F4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E32719-D1A9-46A4-8614-DA67DC2475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F3B739-F027-4A98-AC97-877F28B6A3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1952C4-2515-451D-B4A1-25234DD443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5021243012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仓储与物流操作工作手册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仓储管理基础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入库操作流程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出库操作流程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库存管理策略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物流配送管理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信息系统应用与数据分析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质量与安全管理体系建设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仓储管理基础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481" r="3248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根据存储货物的性质、存储时间和仓库的建筑结构等因素，仓库可分为原料仓库、成品仓库、中转仓库、冷藏仓库等类型。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仓库类型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仓库的基本功能包括存储、保管、分类、整合、配送等，同时还可提供加工、包装、信息处理等增值服务。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仓库功能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仓库类型与功能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根据货物的性质、形状、重量、体积等因素，可将货物分为普通货物、危险品、易腐品、贵重品等类别。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根据货物的分类和特点，可采用不同的存储方法，如托盘存储、货架存储、堆垛存储等。同时，还需注意货物的堆放高度、间距和标识等问题。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货物分类与存储方法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存储方法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货物分类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设备设施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仓库常用的设备设施包括货架、托盘、叉车、搬运车、打包机等。此外，还有照明、通风、消防等安全设施。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使用设备设施时，需遵循相应的操作规范和安全要求，确保设备设施的正常运行和货物的安全。同时，还需定期对设备设施进行维护和保养，以延长其使用寿命。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仓库设备设施及使用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入库操作流程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根据货物预计到达时间，提前安排接收人员，确保有足够的人手进行货物的接收工作。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安排接收人员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583" r="215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准备接收工具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清理接收区域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125" r="131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准备好必要的接收工具，如叉车、托盘、搬运车等，以便快速、高效地完成货物的卸载和搬运。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确保接收区域整洁、宽敞，方便货物的临时放置和后续处理。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接收货物准备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检查货物质量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对货物进行外观检查和质量抽查，确保货物符合采购要求和质量标准。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入库登记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将核对无误的货物信息录入仓储管理系统，生成入库记录，包括货物的品名、规格、数量、入库时间等信息。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核对货物信息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对照送货单或采购订单，核对货物的品名、规格、数量等信息，确保与实际接收的货物一致。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8292" r="2829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货物验收与入库登记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确定存储位置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货物上架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标识管理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更新库存信息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货物上架及存储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根据货物的特性和仓储要求，确定合适的存储位置，如常温库、冷藏库、危险品库等。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在货架上贴上相应的标识，包括货物的品名、规格、数量等信息，方便后续的查找和管理。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使用叉车或搬运车将货物搬运至指定货架，按照仓储管理系统的指示进行货物的上架操作。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在仓储管理系统中更新货物的库存信息，包括货物的位置、数量等，确保库存信息的准确性和实时性。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出库操作流程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订单接收与确认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接收客户或内部订单，核对订单信息，确认无误后录入系统。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库存分配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根据订单需求和现有库存情况，制定合理的库存分配计划。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出库计划编制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依据订单要求、库存分配和运输计划，编制详细的出库计划，明确出库时间、数量、批次等信息。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出库计划制定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按照出库计划，从相应货位拣选出所需商品，注意核对商品名称、规格型号、数量等信息。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5083" r="15083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5000" r="150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拣选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对拣选出的商品进行复核，确保商品准确无误，避免错发、漏发等问题。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复核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根据商品特性和运输要求，对商品进行合适的包装和标识，确保商品在运输过程中不受损坏。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打包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拣选、复核与打包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发货记录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详细记录发货信息，包括发货时间、数量、批次、运输方式等，以便后续跟踪和查询。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异常处理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在发货过程中遇到异常情况时，及时与客户或内部相关部门沟通，协商解决方案并记录处理结果。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发货确认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在发货前与客户或内部相关部门进行确认，确保发货信息准确无误。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发货确认及记录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库存管理策略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https://d.book118.com/175021243012011100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2024-09-07T17:58:25.938</cp:lastPrinted>
  <dcterms:created xsi:type="dcterms:W3CDTF">2024-09-07T09:58:25Z</dcterms:created>
  <dcterms:modified xsi:type="dcterms:W3CDTF">2024-09-07T09:58:28Z</dcterms:modified>
</cp:coreProperties>
</file>