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763CE-F35A-4AD3-8EC1-612F3600A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34D08-D958-4CA6-BB7B-EDDA9E5D8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9503A-4113-49B7-9F46-FC3981579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B4B69-ACC3-4E80-9E42-432D5DC15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8BDE17-7D4F-4C56-BCF1-C44C2B354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61C6C8-71D9-447C-BBD5-3A4F21B6C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68170A-6C07-4279-A2FA-E7423838B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30A76-CCDB-4356-9C4C-B4C9C0B66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31FBD-65B9-4145-8FD6-D158E20E1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941BC-3771-4A2B-90B2-651998D13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4EBD8-FCF3-459E-9F47-715015568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2214111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汽运成本分析报告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汽运成本构成分析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汽运成本影响因素分析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汽运成本优化措施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汽运成本与市场竞争力关系分析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本报告旨在分析汽运成本，为企业决策者提供有关汽运成本的详细信息，以便做出合理的决策，优化运输策略，降低成本，提高企业竞争力。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电子商务的快速发展，物流行业面临着巨大的挑战和机遇。汽运作为一种重要的运输方式，在物流体系中占据重要地位。然而，近年来汽运成本不断上升，对企业经营造成了一定压力。因此，对汽运成本进行深入分析，找出成本上升的原因和降低成本的途径，对于企业的可持续发展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本报告主要分析过去一年内汽运成本的变化情况。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本报告涵盖全国范围内的汽运成本分析，包括不同地区、不同线路的成本差异。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分析内容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本报告将从多个方面对汽运成本进行深入分析，包括燃油成本、人工成本、车辆维护成本、路桥费、保险费等。同时，还将探讨政策因素、市场供需等因素对汽运成本的影响。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汽运成本构成分析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34" r="1213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购买车辆时的发票价格，包括车辆本身的价值和增值税。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车辆原价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根据车辆购置价格的一定比例征收的税费。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车辆购置税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为车辆购买保险所支付的费用，包括交强险和商业险。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车辆保险费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车辆上牌和年检所产生的费用。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上牌费、验车费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车辆购置成本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燃油费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车辆行驶过程中消耗的燃油费用，与行驶里程和油价相关。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路桥费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车辆在高速公路、桥梁、隧道等通行所产生的费用。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车辆在停车场或路边停车所产生的费用。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维修与保养费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车辆日常维护和定期保养所产生的费用，包括更换零部件、润滑油等。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运营成本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司机工资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支付给司机的劳动报酬，包括基本工资、奖金、津贴等。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管理人员工资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支付给管理人员的劳动报酬，包括基本工资、奖金、津贴等。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培训费用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为提高员工技能而进行的培训所产生的费用。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福利费用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为员工提供的福利待遇所产生的费用，如社保、公积金、年终奖等。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车辆在使用过程中由于磨损、老化等原因造成的价值损失。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折旧费用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事故损失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罚款与滞纳金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其他不可预见费用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因交通事故等原因造成的车辆损坏、人员伤亡等损失。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因违反交通规则等行为被处以的罚款和滞纳金。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如突发事件处理费用、政策变化导致的额外费用等。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其他成本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汽运成本影响因素分析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路桥收费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不同地区的路桥收费标准差异较大，直接影响运输成本。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不同等级的道路（如高速、国道、省道、乡村道路等）对车辆磨损、油耗、行驶速度等均有影响，从而影响运输成本。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交通拥堵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城市交通拥堵和道路施工等因素会导致运输时间延长，增加车辆运营成本。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路况因素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55" r="1645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运输距离越长，所需燃油、车辆磨损、司机工资等成本相应增加。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里程数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不同地区的道路状况、交通规则、天气等因素都会影响运输成本。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运输距离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55" r="4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车辆载重量越大，燃油消耗、轮胎磨损等成本越高。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合理提高车辆空间利用率，可以降低单位货物的运输成本。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车辆载重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空间利用率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载重量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https://d.book118.com/175022141111011121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2024-09-24T06:15:54.506</cp:lastPrinted>
  <dcterms:created xsi:type="dcterms:W3CDTF">2024-09-23T22:15:54Z</dcterms:created>
  <dcterms:modified xsi:type="dcterms:W3CDTF">2024-09-23T22:15:56Z</dcterms:modified>
</cp:coreProperties>
</file>