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F8D0758-B2CC-4173-A440-A4E0BE47D23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4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5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8F42D-CEB0-4237-BC2D-FD938F879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453E7-6D14-4918-AC59-2D145C714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D9DE0-732C-4A4C-B176-F0D7F2E18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14D6E-9A81-4D99-A784-57FD07F28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97B8D7-AB62-4179-A494-A24D41DB6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0408FA-55E4-4378-AAF6-4E9537585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7FB7F0-AEB0-4C6C-9C8D-2837F1BCE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BAF07-5185-4ACE-A1B5-A01A5B34F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05EBA-5F80-4E21-8F7C-84E225110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D1410-1FB2-4D18-A62B-D03B5291D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F2372-1269-48C1-AE10-2FFE245DB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3651036-D155-4048-851A-2D4926EC39C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8D929F9-67FF-432F-82DC-6BBD96B21F0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pn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8.png" /><Relationship Id="rId4" Type="http://schemas.openxmlformats.org/officeDocument/2006/relationships/image" Target="../media/image12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8.png" /><Relationship Id="rId4" Type="http://schemas.openxmlformats.org/officeDocument/2006/relationships/image" Target="../media/image12.pn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2224114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周围面神经麻痹护理查房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周围面神经麻痹概述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周围面神经麻痹的护理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周围面神经麻痹的康复训练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周围面神经麻痹的并发症预防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周围面神经麻痹的护理查房实例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周围面神经麻痹的康复效果评估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第一章 周围面神经麻痹概述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什么是周围面神经麻痹？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周围面神经麻痹是指面部神经（第七对脑神经）受损导致的面部肌肉麻痹症状。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中风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脑部血液循环受阻引起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肿瘤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颅内肿瘤压迫面神经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周围面神经麻痹的发病原因是什么？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感染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如病毒感染或细菌感染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64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65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66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67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结语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周围面神经麻痹对患者的生活质量造成很大影响，护理查房是非常重要的，及时发现并处理症状，对患者康复十分重要。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92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周围面神经麻痹的护理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面部护理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在面部护理方面，重要的是保持面部皮肤清洁，定期进行按摩以促进血液循环，预防面部肌肉的萎缩，从而维持面部肌肤的健康状态。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2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心理护理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3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56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59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60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61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62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做好心理疏导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倾听患者情绪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提供支持与安慰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帮助患者树立战胜疾病的信心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鼓励患者参加康复训练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与患者建立信任关系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0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周围面神经麻痹的护理涉及多个方面，包括面部、眼部、言语与饮食以及心理护理。通过综合的护理措施，可以帮助患者更好地恢复健康，提高生活质量。护理人员在护理过程中应注重细节，与患者建立良好的沟通与信任关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92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3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周围面神经麻痹的康复训练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9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唇部功能训练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0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22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3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4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25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326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327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28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唇部音乐吹奏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练习吹奏乐器来锻炼唇部肌肉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练习字母发音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通过发音练习来加强唇部肌肉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唇部按摩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进行唇部按摩以增强血液循环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眼部功能训练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眼球转动训练有助于增强眼部肌肉的灵活性，瞬目练习可以锻炼眼部肌肉的反应速度，眼部按摩则有助于缓解眼部疲劳。持续进行眼部功能训练可以有效改善面部神经麻痹的症状。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4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4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6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0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周围面神经麻痹的康复训练是一个持续而系统的过程，需要患者与医护人员密切配合。通过各种训练项目和方法，可以有效帮助患者恢复面部肌肉功能，提高生活质量。持之以恒，相信患者一定会取得良好的康复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7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92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9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第四章 周围面神经麻痹的并发症预防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https://d.book118.com/175022241143011124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周围面神经麻痹护理查房</vt:lpstr>
      <vt:lpstr>目录</vt:lpstr>
      <vt:lpstr>第一章 周围面神经麻痹概述</vt:lpstr>
      <vt:lpstr> </vt:lpstr>
      <vt:lpstr>周围面神经麻痹的发病原因是什么？</vt:lpstr>
      <vt:lpstr>结语</vt:lpstr>
      <vt:lpstr>第2章 周围面神经麻痹的护理</vt:lpstr>
      <vt:lpstr> </vt:lpstr>
      <vt:lpstr>心理护理</vt:lpstr>
      <vt:lpstr>总结</vt:lpstr>
      <vt:lpstr>第3章 周围面神经麻痹的康复训练</vt:lpstr>
      <vt:lpstr>唇部功能训练</vt:lpstr>
      <vt:lpstr> </vt:lpstr>
      <vt:lpstr>总结</vt:lpstr>
      <vt:lpstr>第四章 周围面神经麻痹的并发症预防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2024-09-28T19:27:14.848</cp:lastPrinted>
  <dcterms:created xsi:type="dcterms:W3CDTF">2024-09-28T11:27:14Z</dcterms:created>
  <dcterms:modified xsi:type="dcterms:W3CDTF">2024-09-28T11:27:17Z</dcterms:modified>
</cp:coreProperties>
</file>