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00FAC-3A06-4966-852A-FA384464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3832A-0519-46A6-92D7-759E4DCF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5E2DD-AB68-49CB-896E-A11795FF8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D762C-5D68-4F5E-843E-72DB4A6F4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7E038-3310-4320-A6B1-A567827A3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4D898-F22B-42BD-9C6F-98562CA8C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0658AC-DC09-4882-B647-76E840F94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F6121-E6AF-4B3D-92A9-62762121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C0A40-BBAF-4B4D-9209-EBB4FBFB8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FB6EB-F2FF-48E9-A80A-098341A17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3774E-B467-4DC2-B448-746614BEA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23040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啊格林巴利的护理原则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啊格林巴利的并发症预防与处理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啊格林巴利（Agingreenbali）是一种罕见的神经系统疾病，主要影响脊髓和周围神经。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该病通常在成年后发病，病程缓慢，逐渐恶化，导致肌肉萎缩、无力、感觉异常等症状。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肌肉无力、肌肉萎缩、感觉异常、疼痛、协调性差等。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患者可能出现行走困难、手部精细动作受限、呼吸困难等症状，严重时可导致瘫痪和呼吸衰竭。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啊格林巴利的症状与表现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目前尚不完全清楚，可能与遗传、免疫、环境等多种因素有关。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该病主要涉及神经纤维的退行性变和神经元的死亡，导致神经传导障碍和肌肉功能异常。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啊格林巴病的病因与病理机制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啊格林巴利的护理原则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确保患者呼吸道畅通，及时清理呼吸道分泌物，避免窒息和吸入性肺炎。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保持皮肤清洁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定期为患者洗澡、更换衣物，保持皮肤清洁干燥，预防褥疮和皮肤感染。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根据患者病情和营养需求，制定合理的饮食计划，保证营养摄入。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密切关注患者的情绪变化，给予关心和支持，帮助患者树立信心。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与患者建立良好的沟通关系，了解其需求和顾虑，提供心理疏导和安慰。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鼓励家属参与患者的护理工作，给予患者亲情支持，减轻其焦虑和孤独感。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根据患者的具体情况，制定个性化的康复训练计划，包括肢体功能锻炼、语言训练等。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日常生活能力训练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利用物理因子如电、光、热等进行治疗，促进血液循环和新陈代谢，缓解肌肉痉挛和疼痛。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指导患者进行日常生活能力训练，如穿衣、洗漱、进食等，提高其生活自理能力。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啊格林巴利的护理措施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观察患者用药后的反应，记录症状改善情况，及时向医生反馈。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观察药物疗效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确保患者正确服用药物，避免药物误用或过量。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确保用药安全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留意患者用药后可能出现的不良反应，如过敏、恶心、呕吐等，及时处理。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预防药物不良反应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https://d.book118.com/175023040012011042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2024-09-02T23:59:08.378</cp:lastPrinted>
  <dcterms:created xsi:type="dcterms:W3CDTF">2024-09-02T15:59:08Z</dcterms:created>
  <dcterms:modified xsi:type="dcterms:W3CDTF">2024-09-02T15:59:10Z</dcterms:modified>
</cp:coreProperties>
</file>