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249CA-FC89-4779-9F58-737D38F0E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28B66-CB7C-4480-B771-B7D587619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85A80-2B63-4497-B370-DBF695814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650F6-A830-4F96-952D-8E02CFC7B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E5425-EAB2-4EA1-9474-764D77423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BD1F8E-A3EE-4CD2-8094-397A2A619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134A09-57C0-437C-BD5A-771DB945A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439F4-4310-44FE-A833-B96EFF2FF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C5A12-E97B-4882-AFD1-A396A4A75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7DE1B-06A7-403B-A4EC-6D5520C81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57B53-77A3-4536-9723-D3E709598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2322331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高速公路路面抢险示范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高速公路路面抢险概述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高速公路路面抢险流程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高速公路路面抢险技术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高速公路路面抢险案例分析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高速公路路面抢险的未来发展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高速公路路面抢险概述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高速公路路面抢险是指对高速公路路面出现的紧急情况进行快速、有效的处理，以保障道路安全畅通的过程。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高速公路路面抢险具有突发性、紧急性、危险性和高难度等特点，需要专业的抢险队伍和先进的抢险设备进行快速处置。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降低经济损失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高速公路是重要的交通枢纽，及时抢险可以降低因道路封闭或拥堵造成的经济损失。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提高应急响应能力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高速公路路面抢险是对突发事件应急响应的重要环节，提高抢险效率可以提高整个应急响应系统的能力。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保障道路安全畅通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及时处理高速公路路面的紧急情况，可以避免交通拥堵和事故的发生，保障道路安全畅通。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抢险的重要性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高速公路路面抢险技术的发展可以追溯到20世纪初，随着公路交通的不断发展，抢险技术和设备也不断更新换代。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现代高速公路路面抢险技术融合了先进的信息技术、材料技术和工程技术，使得抢险更加高效、精准和安全。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未来高速公路路面抢险将朝着智能化、自动化和信息化的方向发展，进一步提高抢险的效率和安全性。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抢险的历史与发展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高速公路路面抢险流程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组建抢险队伍，明确人员分工和职责，确保人员具备相关技能和经验。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人员组织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根据抢险需要，准备充足的应急物资，如砂石、沥青、水泥等。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物资准备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对抢险所需的设备进行检查和维护，确保设备处于良好状态。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制定交通管制方案，设置警示标志，确保抢险作业安全进行。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抢险准备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根据现场情况，制定科学合理的抢险方案。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制定抢险方案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抢险作业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交通疏导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及时疏导交通，减少对正常交通的影响。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对受损路面进行详细勘查，了解受损程度和范围。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按照抢险方案，迅速开展抢险作业，修复受损路面。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抢险实施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对抢险作业的效果进行评估，确保受损路面得到有效修复。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评估抢险效果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917" r="21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归档资料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对抢险过程进行总结，分析存在的问题和不足，提出改进措施。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整理归档抢险过程中的相关资料，为今后的抢险工作提供参考。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抢险评估与总结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高速公路路面抢险技术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采用机械或人工方式对路面杂物、积水等进行清理，保持路面整洁。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清理设备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使用清扫车、洒水车等设备进行快速清理作业，提高清理效率。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在清理过程中应注意安全，避免对路面造成二次伤害。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路面清理技术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https://d.book118.com/175023223313011044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2024-09-07T10:07:12.779</cp:lastPrinted>
  <dcterms:created xsi:type="dcterms:W3CDTF">2024-09-07T02:07:12Z</dcterms:created>
  <dcterms:modified xsi:type="dcterms:W3CDTF">2024-09-07T02:07:14Z</dcterms:modified>
</cp:coreProperties>
</file>