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B47DB-FB9A-4AD7-A663-C46ED2071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B389C-7C24-43EC-BEFA-E5B94FB52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0AAD4-78A2-4950-8FAC-378D3774A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2BC41-06EE-4E32-9FD0-343932AA0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D93AA6-481E-43BB-9588-6FD7D7684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1B1151-8664-45F2-851A-D19187442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CE6BF4-9F12-432B-8A49-6259DFF96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6A1CD-F155-4904-877E-404F25B68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CE5B3-8545-424C-9D06-1EA28BAF7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0B1DD-BFEA-4DB3-8203-24CAC03A5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E14A3-529F-4FC8-AB88-A1FB59DE8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241212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文明礼仪国旗下演讲稿五分钟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校园文明礼仪实践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家庭文明礼仪教育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公共场所文明礼仪规范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网络世界中的文明礼仪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倡导并践行文明礼仪的倡议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文明礼仪的重要性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542" r="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文明礼仪提升社会文明程度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它反映一个社会的文明程度和进步状态，彰显国家的软实力和国际形象。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文明礼仪是社会秩序的重要保障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它规范人们的行为，维护公共秩序，减少冲突和摩擦，确保社会和谐稳定。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文明礼仪促进人际关系的和谐发展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通过尊重、理解和包容他人，建立良好的人际关系，形成和谐友爱的社会氛围。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社会和谐稳定的基石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文明礼仪是中华民族优秀文化的重要组成部分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自古以来，中华民族就注重礼仪规范，形成了独特的礼仪文化。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文明礼仪承载着中华民族的传统美德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如尊老爱幼、谦恭礼让、诚实守信等，这些美德在礼仪中得到充分体现和传承。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文明礼仪弘扬中华民族的精神追求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它体现了中华民族追求和平、友善、和谐的民族精神，激励人们向上向善。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传承中华民族优秀文化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文明礼仪是个人素质的重要体现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一个人的言行举止是否文明礼貌，直接反映其受教育程度和个人修养。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文明礼仪有助于个人成长和成功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文明礼貌的人更容易获得他人的尊重和信任，从而有更多的机会和资源促进个人发展。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文明礼仪提升个人的幸福感和满足感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通过遵守礼仪规范，人们能够更好地处理人际关系，减少冲突和烦恼，从而获得更多的幸福感和满足感。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提升个人素质与修养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校园文明礼仪实践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尊敬师长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作为学生，我们应该尊敬每一位老师，无论在课堂上还是课下，都要保持礼貌和尊重。我们要认真听讲，积极发言，以良好的学习态度回应老师的辛勤付出。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友爱同学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同学之间应该互相关心、互相帮助。我们要学会宽容和理解，不嘲笑别人的缺点，不传播恶意谣言。在校园里，我们要共同营造一个和谐友爱的氛围。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19" r="21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尊敬师长，友爱同学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583" r="65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作为学生，遵守学校的规章制度是我们应尽的责任。我们要按时到校，不迟到早退；在图书馆保持安静，不大声喧哗；在食堂排队取餐，不插队。这些看似微不足道的行为，实际上是我们形成良好品格的基石。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遵守纪律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学校的秩序需要我们共同维护。我们要遵守公共秩序，不在走廊里奔跑打闹，不在教室里吃东西。同时，我们还要尊重学校的各项安排，积极参加集体活动，为校园的和谐稳定贡献自己的力量。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维护秩序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遵守纪律，维护秩序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爱护公物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学校的教室、桌椅、图书等都是我们共同的财富。我们要像爱护自己的眼睛一样爱护这些公物，不随意破坏、乱涂乱画。我们要时刻保持环境卫生，不乱扔垃圾，让校园保持整洁美丽。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勤俭节约是中华民族的传统美德。我们要珍惜粮食和水资源，不浪费一粒米、一滴水。同时，我们还要节约用电，随手关灯关电器，减少能源浪费。通过这些行动，我们可以为地球的可持续发展贡献自己的一份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爱护公物，节约资源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家庭文明礼仪教育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孝亲敬长是中华民族传统美德，我们要时刻铭记父母的养育之恩，用实际行动表达我们的尊敬和感激。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尊敬父母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作为家庭的一员，我们要关心兄弟姐妹的成长和进步，共同营造和谐温馨的家庭氛围。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关爱兄弟姐妹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9375" b="9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作为子女，我们要主动承担家庭责任，为家庭分忧解难，让父母感受到我们的成熟和担当。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承担家庭责任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孝亲敬长，关爱家人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邻里之间要相互尊重，理解包容，共同维护良好的邻里关系。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尊重邻居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友善相处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互相帮助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我们要以友善的态度与邻居相处，主动打招呼、问候，积极参与邻里活动，增进彼此了解和感情。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在邻居需要帮助时，我们要伸出援手，提供力所能及的帮助，共同营造和谐友爱的邻里氛围。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邻里和睦，友善相处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https://d.book118.com/175024121242011110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2024-09-16T03:10:03.035</cp:lastPrinted>
  <dcterms:created xsi:type="dcterms:W3CDTF">2024-09-15T19:10:03Z</dcterms:created>
  <dcterms:modified xsi:type="dcterms:W3CDTF">2024-09-15T19:10:04Z</dcterms:modified>
</cp:coreProperties>
</file>