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7B6CEC-C43A-4994-819C-A95396F80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08EECA-AED7-4DCA-B0A3-17304865D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56FCC4-9DA2-4F7C-A5E5-80E988713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EE07D2-20CA-4328-9108-5BD524177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FE33DC-ED9D-4A70-8B23-393378B2F7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62381C-AAF8-409C-BDC0-423C0DA2F2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5BB2DB-319F-45DD-B826-942BD8DA3B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AA6ED-F0BC-40DE-8AB1-52475B746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1FDC0-4172-4ECD-9304-540BEC456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B9CC3-78FC-4383-B029-96DCBA646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9C2B1-1EF3-4578-9E1A-0F856FA39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2424223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腹痛病人的教学查房PPT课件</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腹痛的诊断与评估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腹痛的治疗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腹痛的预防与护理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病例分享与讨论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腹痛概述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06" r="335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23" r="308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腹痛是指由于腹部或其邻近器官的疾病或损伤引起的腹部疼痛或不适感。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腹痛可以根据病因、发病急缓、部位等进行分类，如急性腹痛、慢性腹痛，上腹痛、中腹痛、下腹痛等。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腹痛的定义与分类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消化系统疾病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泌尿系统疾病</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妇科疾病</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腹痛的常见原因</a:t>
              </a:r>
            </a:p>
          </p:txBody>
        </p:sp>
      </p:grpSp>
      <p:pic>
        <p:nvPicPr>
          <p:cNvPr id="28" name="Picture 28"/>
          <p:cNvPicPr>
            <a:picLocks noChangeAspect="1"/>
          </p:cNvPicPr>
          <p:nvPr/>
        </p:nvPicPr>
        <p:blipFill>
          <a:blip r:embed="rId2"/>
          <a:srcRect l="18176" r="1817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0014" r="2001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如胃炎、胃溃疡、十二指肠溃疡、肠梗阻、阑尾炎等。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如肾结石、输尿管结石等。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如痛经、附件炎、卵巢囊肿等。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如腹膜炎、胰腺炎、胆结石等。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腹痛的产生与多种因素有关，如炎症、痉挛、缺血、化学物质释放等。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疼痛的产生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疼痛的传递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50" r="14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疼痛的影响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208" r="8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疼痛信号通过神经传递到中枢神经系统，引发痛觉感受。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长期或严重的腹痛可能影响患者的生理功能和心理健康，导致生活质量下降。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腹痛的病理生理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腹痛的诊断与评估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了解腹痛的部位有助于判断病因，如上腹部疼痛可能与胃溃疡、胆囊炎等有关，下腹部疼痛可能与阑尾炎、结肠炎等有关。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腹痛的部位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是绞痛、钝痛还是刺痛，不同的疼痛性质可能提示不同的病因。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腹痛的性质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急性腹痛和慢性腹痛的处理方式不同，了解腹痛的持续时间有助于判断病因。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腹痛的持续时间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如恶心、呕吐、腹泻、发热等，这些症状可能与腹痛同时出现，也可能提示某些疾病。</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伴随症状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965" r="1696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330" r="1533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测量体温、脉搏、呼吸和血压，以了解患者的整体状况。</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生命体征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通过触诊了解腹部是否有压痛、反跳痛和腹肌紧张等情况，有助于判断是否为器质性病变。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腹部触诊</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听诊肠鸣音是否正常，有助于判断是否存在肠梗阻等情况。</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腹部听诊</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如淋巴结触诊、肝脾触诊等，以便更全面地了解病情。</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其他检查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体格检查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7869" b="786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602" r="1960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辅助检查</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如血常规、尿常规、大便常规等，有助于了解是否存在感染、出血等情况。</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如腹部X线平片，有助于判断是否存在肠梗阻、消化道穿孔等情况。</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如腹部超声，有助于了解肝、胆、胰、脾等器官的情况。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如胃镜、肠镜等，可以直接观察消化道内部情况，有助于明确诊断。</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实验室检查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X线检查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超声检查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内窥镜检查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腹痛的治疗</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https://d.book118.com/175024242234011034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2024-08-30T09:03:09.637</cp:lastPrinted>
  <dcterms:created xsi:type="dcterms:W3CDTF">2024-08-30T01:03:09Z</dcterms:created>
  <dcterms:modified xsi:type="dcterms:W3CDTF">2024-08-30T01:03:11Z</dcterms:modified>
</cp:coreProperties>
</file>