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20E45-A8D7-4433-A26B-7EA27FCE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74986-0344-4B89-8B9A-371F4CE49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753F-4CF6-4216-A5F2-1CFDC8F1A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7EAC6-2E39-42E6-8078-2924576A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5F1C7-339B-4C90-8284-252B81DD0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0056B-A35A-4E5B-9CC2-E280C3A68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9E385-77C7-4949-8FFF-E24D8A7EF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A0008-E535-4BCE-92C5-3DE98A8B8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C6C91-AA9E-49CB-9454-8D8710211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CD471-56E3-4D00-8993-83BCECA2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39FF7-8CF8-4CFE-964F-BA30DE42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3130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羊水栓塞护理健康宣教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羊水栓塞的症状和诊断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羊水栓塞的健康宣教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指分娩过程中，羊水及其内容物进入母血循环，形成肺栓塞、休克等一系列严重症状的综合征。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发病急骤、病情凶险、难以预测，是产科发病率低而死亡率极高的并发症。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" b="1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羊水栓塞的发病机制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发病机制尚未完全阐明，可能与过敏反应、机械性阻塞以及神经反射等多因素有关。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羊水及其内容物进入母血循环后，引起肺栓塞、休克等严重症状的病理生理过程。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羊水栓塞的发病率较低，但死亡率较高，是产科发病率和死亡率较高的并发症之一。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羊水栓塞的死亡率较高，可高达80%以上，是产科医生面临的严重挑战之一。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羊水栓塞的发病率和死亡率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孕妇应定期进行产前检查，以便及时发现并处理孕期并发症，降低羊水栓塞的风险。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了解羊水栓塞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孕妇应了解羊水栓塞的常见症状和风险因素，以便在出现异常情况时及时就医。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遵循医生建议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孕妇应遵循医生给出的产检计划和建议，以确保母婴健康。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孕妇应保持均衡的饮食，摄入足够的营养素，以满足母婴健康需求。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5" r="50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孕妇应控制体重增长，避免过度肥胖增加羊水栓塞的风险。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孕妇应适量进行运动，增强体质，提高免疫力，降低羊水栓塞的风险。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孕妇应避免过度劳累，以免增加羊水栓塞的风险。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孕妇应避免长时间仰卧，以免子宫压迫下腔静脉，导致血液循环受阻。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避免长时间仰卧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625" b="12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孕妇应避免使用某些可能增加羊水栓塞风险的药物，如催产素等。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避免使用某些药物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避免可能导致羊水栓塞的行为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羊水栓塞的症状和诊断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https://d.book118.com/175031304023011101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2024-09-09T08:46:18.306</cp:lastPrinted>
  <dcterms:created xsi:type="dcterms:W3CDTF">2024-09-09T00:46:18Z</dcterms:created>
  <dcterms:modified xsi:type="dcterms:W3CDTF">2024-09-09T00:46:20Z</dcterms:modified>
</cp:coreProperties>
</file>