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717A23-DEAF-436B-BF87-45E0203D6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EE76A-5770-4DA1-8731-9CA5BD27A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334DB6-8221-4C0F-BC27-80A94CD95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2AF45E-8AAA-4BA6-9574-505BFC573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6219B9-C058-4C3E-9B87-7E7C9F3EA4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76F73C-26BC-4CBC-87C5-7219BD9B9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DA2915-EDAE-4126-A3E0-8C3A0A8FFD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DEE685-0CF3-4BCF-956A-EB910CF9C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811AB0-2A34-42C2-B6D4-0BC36E8D6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3D534-F595-48A5-8244-106422FD8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68F345-C716-4F78-8D28-19632AF87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32204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企业成本管理的分析方法论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成本管理基本概念与理论</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企业成本构成及分析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成本管理方法论述评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企业内部价值链优化策略</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外部供应链协同与整合策略</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跨部门协同降低成本实施路径设计</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提升企业竞争力</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适应经济环境变化</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实现可持续发展</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在激烈的市场竞争中，有效的成本管理是企业获得竞争优势的关键。</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随着经济全球化的发展，企业需要更加精细化的成本管理来应对挑战。</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通过成本管理优化资源配置，提高企业的经济效益和社会效益。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控制成本支出</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提高资源利用效率</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增强风险抵御能力</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推动企业战略发展</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成本管理的重要性</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有效的成本管理可以帮助企业在面临市场风险时保持稳健的财务状况。</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成本管理有助于企业提高资源利用效率，实现资源的优化配置。</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通过成本管理，企业可以合理控制各项成本支出，避免不必要的浪费。</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成本管理作为企业战略管理的重要组成部分，对于推动企业长期发展具有重要意义。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成本管理基本概念与理论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成本定义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成本分类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成本定义及分类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成本是企业在生产经营过程中所耗费的各种资源的经济价值，包括直接材料、直接人工和制造费用等。</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根据不同的标准，成本可分为多种类型，如按经济性质可分为劳动成本、资本成本和土地成本；按可变性可分为固定成本和变动成本；按可控性可分为可控成本和不可控成本等。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成本管理的目标是降低企业成本，提高经济效益，实现企业价值最大化。具体包括降低产品成本、提高劳动生产率、优化资源配置等。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成本管理应遵循以下原则：全面性原则、节约性原则、效益性原则、责权利相结合原则、例外管理原则等。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成本管理目标与原则</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成本管理原则</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成本管理目标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作业成本管理是一种以作业为基础的成本管理方法，通过对作业及作业成本的确认、计量，最终计算产品成本，同时将成本计算深入到作业层次，对企业所有作业活动追踪并动态反映，进行成本链分析，包括动因分析，作业分析等，为企业决策提供准确信息。</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标成本管理是一种以市场为导向，对有独立的制造过程的产品进行利润计划和成本管理的方法。它以给定的竞争价格为基础决定产品的成本，以保证实现预期的利润。即首先确定客户会为产品/服务付多少钱，然后再回过头来设计能够产生期望利润水平的产品/服务和运营流程。</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标准成本管理是一种通过制定标准成本、计算实际成本与标准成本的差异并分析原因，从而加强成本控制、评价经济业绩的成本管理方法。标准成本通常是在正常和高效率的运转情况下制造产品的成本，而不是指实际发生的成本。</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作业成本管理理论</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目标成本管理理论</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标准成本管理理论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相关理论概述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企业成本构成及分析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材料消耗分析</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材料价格分析</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材料库存管理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直接材料成本分析</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关注材料市场价格波动，分析材料价格变动对产品成本的影响。</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分析原材料库存情况，避免积压和浪费，降低库存成本。</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通过对产品生产过程中材料消耗量的统计和分析，了解材料消耗是否正常，有无浪费现象。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直接人工成本分析</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统计直接人工的工资及福利费用，分析其与产品产量、工时的关系，评估人工成本的合理性。</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通过比较劳动生产率的变化，分析直接人工效率的提高或降低对成本的影响。</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识别生产过程中的人工浪费现象，提出节约人工成本的措施。</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工资及福利费用分析</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劳动生产率分析</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人工浪费与节约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将制造费用按照不同项目进行分类，了解各项费用的发生情况及其对总成本的影响。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制造费用分析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期间费用分析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成本效益分析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分析销售费用、管理费用和财务费用等期间费用，评估其合理性及与业务规模的匹配度。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通过对不同成本项目的效益进行评估，为企业决策者提供有关降低成本、提高效益的建议。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制造费用及其他成本分析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成本管理方法论述评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通过制定标准成本，将实际成本与标准成本进行比较，分析成本差异的原因，并采取措施加以改进。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标准成本法</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将成本划分为固定成本和变动成本，通过对变动成本的分析和控制，实现成本的降低。</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变动成本法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将所有与产品相关的成本都计入产品成本，包括直接材料、直接人工和制造费用等。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完全成本法</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传统成本管理方法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作业成本法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以作业为核算对象，通过成本动因来确认和计量作业量，进而以作业量为基础分配间接费用的成本计算方法。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目标成本法</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以市场为导向，以目标售价和目标利润为基础确定产品的目标成本，从产品设计阶段开始，通过各部门、各环节乃至与供应商通力合作共同实现目标成本的成本管理方法。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战略成本管理</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将成本管理置身于战略管理的广泛空间，从战略高度对企业及其关联企业的成本行为和成本结构进行分析，为战略管理者提供信息服务的管理活动。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现代成本管理方法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https://d.book118.com/175032204321011042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2024-09-04T08:02:31.065</cp:lastPrinted>
  <dcterms:created xsi:type="dcterms:W3CDTF">2024-09-04T00:02:31Z</dcterms:created>
  <dcterms:modified xsi:type="dcterms:W3CDTF">2024-09-04T00:02:33Z</dcterms:modified>
</cp:coreProperties>
</file>