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56FFB-8EFE-49C1-AEAB-B0720DE4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0C146-B742-4A16-8E4B-566C4777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06372-D17F-4883-91CD-23CF8B5A5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97174-C58A-4CD3-84FC-DF51B3B0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C936A-CCF8-47A5-A84A-7F024759A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B609D8-5128-4A76-B8C6-65F5638B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C80AA-14D1-458A-9DAC-0AFD09C6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20431-9887-488D-BE95-593CB47CB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3FB72-A397-4ED0-9902-9F38356C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CCE3E-087A-4925-B69F-0507AED5A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15E5B-68E9-44FD-99AB-8C234615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322400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护理工作亮点与成果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回顾过去一年妇科护理工作的得失，总结经验教训，为新的一年制定更有效的护理计划。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随着社会的发展和女性健康需求的增加，妇科护理工作面临着越来越多的挑战和机遇。为了更好地服务女性患者，提高护理质量，我们需要对过去一年的工作进行全面总结。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本总结涉及的时间为2022年1月1日至2022年12月31日。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本总结将涵盖过去一年妇科护理工作的各个方面，包括但不限于护理质量、患者满意度、团队协作、教育培训等。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全年共接待妇科患者数量达到XXXX人次，较去年增长了XX%。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患者主要来自本地区及周边地区，也有部分患者来自外省市。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患者年龄跨度较大，从青春期到更年期都有涉及。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包括常规妇科检查、手术前后护理、药物治疗等。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全年共执行护理操作约XXXX余次，其中常规妇科检查约XXXX次，手术前后护理约XXXX次，药物治疗约XXXX次。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护理操作执行数量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所有护理操作均严格按照规范执行，未出现重大护理差错或事故。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护理操作质量评估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通过定期对患者进行满意度调查，结果显示患者对妇科护理工作的满意度较高，平均满意度达到XX%。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根据患者病情恢复情况及医生反馈，妇科护理效果良好，有效促进了患者的康复。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为提高护理质量，定期对护理人员进行专业技能培训和考核，确保其具备扎实的专业知识和技能。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护理工作亮点与成果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31" b="16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通过实施个性化护理和加强医患沟通，患者对妇科护理工作的满意度得到明显提升，达到90%以上。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针对患者反馈，不断优化护理服务流程，提高服务质量，如简化就诊手续、提供温馨的就诊环境等。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000" r="28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定期组织护理人员参加专业技能培训和考核，确保每位护理人员具备扎实的理论基础和熟练的操作技能。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护理技术革新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鼓励护理人员积极探索新技术、新方法，提高护理工作效率和安全性，如引进先进的手术器械和护理设备。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https://d.book118.com/175032240002011042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2024-09-02T22:13:40.563</cp:lastPrinted>
  <dcterms:created xsi:type="dcterms:W3CDTF">2024-09-02T14:13:40Z</dcterms:created>
  <dcterms:modified xsi:type="dcterms:W3CDTF">2024-09-02T14:13:42Z</dcterms:modified>
</cp:coreProperties>
</file>