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FC00B-FB18-49A9-991C-9CD57889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1C16E-337A-4C62-AF1B-136126E8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06AFC-244D-4B40-8A8D-AD86873C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F6549-2F9F-49BE-BD22-4D3D3D4B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0C0CA-5B15-432F-BA48-B108ECF7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D323F-BABD-4C96-8A8C-A757C9AD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6CAD4-2B08-4514-BD71-3066BD02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4F5C4-DA66-465C-B3D5-35CB3E579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57549-ED43-4D51-9FC7-E0403C38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E8C11-5130-4978-B83C-0A9F69CF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20B2D-E5B9-48B6-90F6-E6C3AC75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3224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农产品市场差异化竞争策略研究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农产品差异化竞争策略理论基础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农产品市场差异化竞争策略实证分析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农产品市场差异化竞争策略存在问题及原因分析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农产品市场差异化竞争策略优化建议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随着农业现代化的推进和农产品市场的开放，农产品市场竞争日益激烈，同质化竞争严重，价格战频发。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消费者对农产品的需求越来越多样化，对品质、口感、营养、安全等方面提出更高要求。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农业可持续发展需要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差异化竞争策略有助于促进农业可持续发展，提高农产品附加值和农民收入。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国外在农产品差异化竞争策略方面研究较早，主要集中在品牌建设、产品创新、营销策略等方面。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国内对农产品差异化竞争策略的研究起步较晚，但近年来发展迅速，主要集中在品牌建设、地理标志产品保护、农产品加工业发展等方面。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本研究旨在探讨农产品市场差异化竞争策略的内涵、影响因素及实施路径，为农业企业和政府制定差异化竞争策略提供理论支持和实践指导。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本研究采用文献综述、案例分析、问卷调查等方法，对农产品市场差异化竞争策略进行深入研究。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农产品市场是指进行农产品交易、流通的场所和领域，涉及农产品的生产、加工、销售等各个环节。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根据交易方式的不同，农产品市场可分为批发市场、零售市场和期货市场等；根据农产品的种类，可分为粮食市场、蔬菜市场、水果市场、畜牧产品市场等。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具有地域性、季节性和风险性等特点。地域性表现为不同地区的农产品具有独特的品质和特色；季节性表现为农产品生产和销售受季节影响较大；风险性表现为农业生产受自然灾害、市场波动等因素影响，存在较大的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随着消费者需求的多样化和品质化，绿色、有机、特色农产品市场需求不断增加；同时，互联网、物联网等技术的发展为农产品市场的信息化、智能化提供了有力支持，推动了农产品市场的转型升级。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农产品市场竞争现状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随着农产品市场的开放和国际化程度的提高，国内外农产品市场竞争日益激烈，对农产品的品质、品牌和服务等提出了更高的要求。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农产品市场竞争主体包括农户、农业企业、合作社等多种类型，各自具有不同的优势和特点。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竞争主体多元化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农产品市场竞争方式包括价格竞争、品质竞争、品牌竞争、服务竞争等多种方式，其中品质竞争和品牌竞争逐渐成为主导。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竞争方式多样化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农产品差异化竞争策略理论基础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差异化竞争策略是企业通过提供与众不同的产品或服务，以满足消费者特殊需求，形成竞争优势的一种市场策略。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差异化竞争策略内涵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差异化竞争策略的核心在于“差异”，即企业提供的产品或服务在质量、性能、设计、品牌等方面与竞争对手存在显著差异，从而吸引消费者并获取市场份额。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差异化竞争策略定义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农产品差异化竞争策略类型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通过改良品种、优化种植技术、提高产品品质等方式，使农产品在口感、营养、外观等方面与竞争对手的产品形成显著差异。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在农产品销售过程中，提供个性化的服务，如定制包装、送货上门、农产品加工等，以满足消费者的特殊需求。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通过品牌建设、营销推广等手段，塑造独特的品牌形象，提高消费者对农产品的认知度和忠诚度。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不断引进新技术、新方法，提升农产品品质和附加值，为实施差异化竞争策略提供技术保障。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优化供应链管理，确保农产品从生产到销售的每一个环节都能够体现差异化特点，提升整体竞争力。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具备强大的营销团队和营销策略，能够将差异化的农产品有效地推广给目标消费者。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深入了解消费者需求和市场趋势，为制定差异化的农产品竞争策略提供数据支持。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农产品差异化竞争策略实施条件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https://d.book118.com/175032244202011042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2024-09-03T19:35:42.799</cp:lastPrinted>
  <dcterms:created xsi:type="dcterms:W3CDTF">2024-09-03T11:35:42Z</dcterms:created>
  <dcterms:modified xsi:type="dcterms:W3CDTF">2024-09-03T11:35:44Z</dcterms:modified>
</cp:coreProperties>
</file>