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7141-A3AA-4FC6-AB61-3B258DC18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95A8E-7ADB-4016-BD45-C57E522D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5541-E96F-4D44-AFD9-DF7F435C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A5A0D-991C-436B-ACEE-F6E17572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D3071-9A42-4C1D-948C-BD347F0B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181F4-7EB9-475C-AF56-93FF596B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CD2B2-4FB5-45B1-88E4-B30D5194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C6608-EFE9-4197-A6DF-ED53A224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4FFF0-C52E-4A07-A4F3-03AA047D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E1EDC-C20A-47BA-ADFD-5EA39C26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0E74B-6C33-467A-AC6D-395B67FE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34244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设备性能评估与瓶颈分析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设备性能指标分析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瓶颈识别与分析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30" r="1333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通过解决性能瓶颈和优化设备配置，提高设备的运行效率，降低设备运行成本。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了解设备性能现状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通过对设备性能进行全面评估，了解设备当前的性能水平，为后续的优化和改进提供依据。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发现性能瓶颈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通过分析设备性能数据，找出设备性能的瓶颈所在，为针对性的优化措施提供指导。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设备硬件性能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包括设备的处理器、内存、存储、网络等硬件配置的性能评估。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设备软件性能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包括设备的操作系统、应用软件、数据库等软件配置的性能评估。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包括设备所处的物理环境、网络环境、数据环境等运行环境的性能评估。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通过运行一系列标准化的测试程序，测量设备的性能指标，并与其他设备或历史数据进行比较。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评估设备的性能水平，发现潜在的性能问题。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Geekbench、Cinebench等。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基准测试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通过模拟高负载条件，测试设备在极端情况下的性能表现和稳定性。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19" r="96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确定设备的性能极限和瓶颈，以及在高负载下的稳定性和可靠性。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使用专业压力测试工具，如LoadRunner、JMeter等。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压力测试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通过长时间运行测试程序，观察设备性能的变化和稳定性。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评估设备的长期性能和稳定性，发现潜在的故障和性能下降问题。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长时间运行基准测试或实际应用程序，监控性能指标和错误日志。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测试设备在不同操作系统、软件环境和硬件配置下的性能和兼容性。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确保设备在各种环境下都能正常运行，并达到预期的性能水平。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使用多种操作系统、软件和硬件配置进行测试，记录性能和兼容性问题。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兼容性测试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设备性能指标分析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时钟频率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缓存大小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处理器性能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处理器每秒钟执行的时钟周期数，通常以GHz为单位。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处理器内置的临时存储区域，用于存放频繁访问的数据和指令，以提高处理速度。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处理器中独立的处理核心数量，多核心处理器能够同时处理多个任务。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处理器支持的指令集合，不同的指令集适用于不同的应用场景。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内存容量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设备配备的内存总量，通常以GB为单位。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内存访问速度，以纳秒（ns）为单位，数值越小表示速度越快。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如DDR3、DDR4等，不同类型的内存具有不同的性能和价格。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内存通道数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内存与处理器之间的通信通道数量，多通道内存可以提供更高的数据传输速率。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设备配备的存储空间总量，通常以GB或TB为单位。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存储接口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存储设备与主板之间的连接方式，如SATA、M.2等，不同的接口具有不同的传输速度和特性。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存储设备的读写速度，通常以MB/s或GB/s为单位。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如SSD、HDD等，不同类型的存储设备具有不同的性能和价格。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存储性能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https://d.book118.com/175034244324011103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2024-09-13T10:24:04.215</cp:lastPrinted>
  <dcterms:created xsi:type="dcterms:W3CDTF">2024-09-13T02:24:04Z</dcterms:created>
  <dcterms:modified xsi:type="dcterms:W3CDTF">2024-09-13T02:24:06Z</dcterms:modified>
</cp:coreProperties>
</file>