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3485D-452B-4EF5-B1AA-B0A5B440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8EF9A-4A65-4060-B190-D8EA89EF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8E3F3-5156-4E6E-BF19-C1CE74CF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9B80F-9026-4A3D-BC97-E9581D34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63949-FC70-4E94-A837-E086F2D82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AD567-3218-4040-886A-A78DD4A2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5E921F-404C-4AD9-AA23-7FC71178D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E2EA1-F624-4F05-82F4-663B521D1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EAAEE-DC4D-459C-9D7C-51EC90B07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4306B-9975-4202-AED5-CE9514E4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E56F-1D5B-4596-9016-BDFB6F2D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0211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粮食行业现状分析报告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粮食生产现状分析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粮食消费现状分析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粮食行业面临的问题和挑战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粮食行业发展的机遇和前景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2625" b="12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本报告旨在分析粮食行业的现状，包括行业规模、结构、竞争格局、政策环境等方面，为相关企业和政策制定者提供参考。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随着全球人口的增长和经济的发展，粮食需求不断增加，同时粮食生产也面临着资源、环境、气候等多方面的挑战。因此，了解粮食行业的现状及发展趋势，对于保障全球粮食安全具有重要意义。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本报告涵盖了全球范围内的粮食行业，包括小麦、玉米、水稻等主要粮食作物，以及饲料、食品加工等相关领域。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本报告采用了文献综述、数据分析、案例研究等多种方法，对粮食行业的现状进行了深入分析。同时，还结合了专家访谈和实地调研，以获取更准确的数据和信息。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4117" r="34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粮食行业是指从事粮食种植、收购、加工、运输、储存、销售等活动的行业。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根据粮食产业链的不同环节，粮食行业可以分为粮食种植、粮食收购和储备、粮食加工、粮食流通和粮食销售等类型。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粮食行业定义和分类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我国粮食行业有着悠久的历史，自古以来就是农业生产的重要组成部分。随着社会经济的发展和人民生活水平的提高，粮食行业也不断发展和壮大。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近年来，我国粮食行业得到了快速发展，粮食生产能力不断提高，粮食储备规模不断扩大，粮食流通体系不断完善，为保障国家粮食安全和满足人民生活需求做出了重要贡献。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3611" b="3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粮食行业历史和发展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粮食是人类生存和发展的重要基础，也是国家安全的重要组成部分。粮食行业在我国经济社会发展中具有举足轻重的地位。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粮食行业在保障国家粮食安全、促进农业发展、维护社会稳定等方面发挥着重要作用。同时，随着人们生活水平的提高和健康意识的增强，粮食行业也在不断满足人民对高品质、多样化食品的需求。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粮食行业地位和作用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粮食生产现状分析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我国粮食生产规模庞大，主要粮食作物包括水稻、小麦、玉米等。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我国粮食生产结构以稻谷、小麦和玉米为主，其中稻谷占据主导地位。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粮食生产规模和结构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粮食生产结构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粮食生产规模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粮食生产技术和装备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我国粮食生产技术不断提高，推广应用了先进的种植技术和管理方法，提高了粮食产量和质量。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粮食生产技术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我国粮食生产装备水平不断提高，机械化、自动化和智能化装备的应用逐渐普及，提高了生产效率。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粮食生产装备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我国粮食生产效率不断提高，通过提高单产、降低单位面积成本等方式，实现了粮食生产的可持续发展。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粮食生产效率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我国粮食生产成本不断上升，包括种子、化肥、农药等农资成本和劳动力成本等。同时，气候变化、自然灾害等因素也对粮食生产成本产生影响。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粮食生产成本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粮食生产效率和成本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主要包括粮食生产者、粮食收购商、粮食加工企业、粮食批发市场、粮食零售商等环节。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粮食流通模式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主要有统购统销、代购代销、联购分销、市场采购等模式。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粮食流通渠道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粮食流通渠道和模式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https://d.book118.com/175040211020011110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2024-09-15T05:01:50.989</cp:lastPrinted>
  <dcterms:created xsi:type="dcterms:W3CDTF">2024-09-14T21:01:51Z</dcterms:created>
  <dcterms:modified xsi:type="dcterms:W3CDTF">2024-09-14T21:01:53Z</dcterms:modified>
</cp:coreProperties>
</file>