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DAD65F-627F-4C95-99DE-125953540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5A457-F908-45B9-B17F-9A4F3EC29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656B39-974E-497C-AAEB-0F5EF20FA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8E32FC-D367-421C-A912-D3451A8CF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B2AB5D-18B5-41BF-8236-35D6AEDC4F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988400-6FF7-4544-ADB2-945DD2C513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5732EF-6C61-4F00-AE11-E371F496D5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5520C7-83C3-4A48-A96A-1FBDF0182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C4715-256A-46D7-9AA8-6516FB3056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F4890-BA61-4E7B-9455-7EC7DBAF3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7A2F08-6B4F-4BE7-A53B-741914152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4022132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儿科护理学_课程课件_新生儿与新生儿疾病患儿的护理</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新生儿概述与生理特点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新生儿常见疾病及临床表现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护理评估与诊断方法论述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治疗措施及护理配合要点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预防措施与健康教育策略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总结回顾与展望未来发展</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新生儿概述与生理特点</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新生儿定义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新生儿是指自娩出脐带结扎开始至生后28天内的婴儿。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新生儿分类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根据胎龄分类，新生儿可分为足月儿（胎龄满37周至不满42周）、早产儿（胎龄满28周至不满37周）、过期产儿（胎龄满42周以上）。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神经系统</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呼吸系统</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呼吸频率较快，呼吸中枢发育不成熟，易出现呼吸节律不齐。</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消化系统</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吞咽功能不完善，胃呈水平位，贲门括约肌松弛，幽门括约肌较发达，易发生溢乳和呕吐。</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泌尿系统</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肾功能发育不成熟，肾小球滤过率低，浓缩功能差，易出现水肿或脱水。</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皮肤红润，皮下脂肪丰满，胎毛少，哭声响亮，四肢活动自如。</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外观特点</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循环系统</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心率波动范围大，血压偏低，血流分布多集中于躯干和内脏。</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神经细胞数目已与成人接近，但树突与轴突少而短，神经系统发育不成熟，对刺激反应泛化。</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正常新生儿生理特点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外观与生理特点比较</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消化系统比较</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泌尿系统比较</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免疫系统比较</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循环系统比较</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呼吸系统比较</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早产儿皮肤薄嫩、组织含水量多、有凹陷性压痕、色红、皮下脂肪少、肌肉少、指甲短软，同时躯干部的胎毛越长、头部毛发则越少且短；足月儿皮肤红润、皮下脂肪丰满、毳毛少。</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早产儿呼吸中枢发育不成熟，呼吸不规则，常出现呼吸暂停或青紫；足月儿呼吸中枢发育相对成熟，呼吸较规则。</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早产儿心率快、血压偏低；足月儿心率波动范围小、血压较稳定。</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早产儿吸吮力差、吞咽反射弱、胃容量小、易溢乳；足月儿吸吮力强、吞咽功能好、胃容量较大。</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早产儿肾功能发育不成熟、易致水肿；足月儿肾功能相对成熟。</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早产儿免疫系统发育不成熟、抵抗力差；足月儿免疫系统相对成熟。</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早产儿和足月儿比较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新生儿常见疾病及临床表现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是指由于产前、产时或产后的各种原因导致胎儿缺氧而发生宫内窘迫或娩出过程中发生呼吸、循环障碍，导致生后1分钟内无自主呼吸或未能建立规律呼吸，以低氧血症、高碳酸血症和酸中毒为主要病理生理改变的疾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新生儿窒息的临床表现包括胎儿娩出后面色苍白或青紫、呼吸浅表或不规则、心跳规则且强而有力、肌张力松弛、喉反射消失等。此外，还可能出现意识障碍、颅内压升高、惊厥、低血糖等严重并发症。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新生儿窒息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新生儿肺炎是指新生儿在子宫内、分娩过程中或出生后感染细菌、病毒等病原体所引起的肺部炎症。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肺炎的临床表现包括发热或体温不升、反应差等全身症状，以及气促、鼻翼扇动、发绀、吐沫、三凹征等呼吸系统症状。此外，还可能出现消化系统症状如腹胀、呕吐等，以及神经系统症状如烦躁不安、嗜睡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新生儿肺炎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新生儿黄疸</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新生儿黄疸是指新生儿时期由于胆红素代谢异常引起血中胆红素水平升高而出现于皮肤、黏膜及巩膜黄疸为特征的病症。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临床表现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新生儿黄疸的临床表现包括皮肤、巩膜等组织的黄染，黄疸加深时尿、痰、泪液及汗液也被黄染，唾液一般不变色。此外，还可能出现嗜睡、拒奶、反应差等全身症状。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新生儿败血症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是指病原体侵入新生儿血液循环并在其中生长、繁殖、产生毒素而造成的全身性炎症反应。临床表现包括反应差、嗜睡、发热或体温不升、少吃、少哭、少动、体重不增或增长缓慢等症状。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新生儿脑膜炎</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是指由各种化脓性细菌引起的脑膜炎症，部分患儿病变累及脑实质。临床表现包括烦躁不安、哭闹不止、易激惹、精神萎靡、嗜睡甚至昏迷等症状，同时可能出现颅内压升高的表现如头痛、呕吐等。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其他常见疾病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护理评估与诊断方法论述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975" r="309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包括新生儿的生理状态、营养状况、发育情况、家庭环境及文化背景等。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评估内容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通过观察、体检、询问病史、查阅相关记录等方式进行。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护理评估内容和方法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根据评估结果，结合专业知识与经验，判断新生儿是否存在健康问题或潜在风险。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运用临床思维，综合分析评估资料，注意识别不典型表现和早期症状。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护理诊断依据和技巧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诊断技巧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诊断依据</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https://d.book118.com/175040221324011102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2024-09-11T23:14:32.198</cp:lastPrinted>
  <dcterms:created xsi:type="dcterms:W3CDTF">2024-09-11T15:14:32Z</dcterms:created>
  <dcterms:modified xsi:type="dcterms:W3CDTF">2024-09-11T15:14:34Z</dcterms:modified>
</cp:coreProperties>
</file>