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A6B1D-6AF3-4BF5-9805-710C71F25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37779-307D-43D4-896D-B5545D1AB9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71487-8905-4FD5-8FED-AE6C91D0D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83B0A-A29F-44F2-9CC1-82EB74EF5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35CEE-EEA8-4CBD-ADE8-2CE77FA45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FDE0C2-D515-4DAA-B950-4437EC500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EA11C7-BACF-481E-ADAD-DDA655E16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F677B1-8DE4-40C3-9450-01CB9195C1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822DC-5AEB-4832-9799-5369E598D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B5F79B-9FFB-40BC-9A3D-14271709C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19B55-72FE-4B7D-9C67-038BEF9E01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4203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售后服务流程中的故障诊断与预警培训策略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故障诊断与预警基础知识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售后服务流程中故障诊断与预警应用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培训策略制定与实施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案例分析与实践操作演练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通过专业的故障诊断和预警培训，提升售后服务人员的技能水平和专业素养，使其能够更快速、准确地定位和解决故障问题。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提高售后服务人员技能水平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通过培训，改进和完善售后服务流程，提高服务效率和质量，提升客户满意度。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优化售后服务流程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随着市场和技术的不断变化，新的故障类型和诊断方法不断涌现，通过培训帮助售后服务人员适应这些变化，保持竞争优势。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适应市场变化和技术发展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客户通过电话或在线渠道向售后服务部门报修，描述故障现象。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客户报修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对维修后的设备进行跟踪，确保问题得到彻底解决，并向客户提供反馈和建议。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跟踪与反馈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售后服务人员记录客户信息和故障描述，生成服务工单。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信息登记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根据故障描述和现场情况，售后服务人员运用专业知识和经验进行故障诊断，确定故障类型和原因。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根据故障诊断结果，进行相应的维修或更换操作，确保设备恢复正常运行。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维修或更换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售后服务流程概述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故障诊断与预警基础知识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故障模式与影响分析（FMEA）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对潜在故障模式进行评估，确定其可能性和影响程度。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常见故障类型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机械故障、电气故障、软件故障等。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设计缺陷、制造质量、使用环境、维护不当等。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故障类型与原因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传感器、数据采集与处理、故障诊断与预警算法、预警输出等。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预警系统构成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预警级别设置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基于设备状态监测和故障诊断技术，实时评估设备健康状态，提前发现潜在故障。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根据故障严重程度和影响范围，设置不同级别的预警信号。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预警机制及原理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万用表、示波器、频谱分析仪、红外热像仪等。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诊断工具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直观检查法、对比替换法、隔离法、逐步逼近法等。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诊断方法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基于人工智能和大数据分析的故障诊断方法，如神经网络、专家系统等。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智能诊断技术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常用故障诊断工具与方法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售后服务流程中故障诊断与预警应用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接收客户报修信息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建立多渠道报修途径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通过电话、邮件、在线平台等方式接收客户报修信息。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标准化报修信息记录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详细记录客户报修内容，包括设备信息、故障现象、发生时间等。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初步评估故障等级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根据报修信息初步判断故障等级，以便合理安排维修人员及资源。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按照约定时间到达现场，对故障设备进行实地勘查。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准时赴现场进行勘查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运用故障诊断仪器对设备进行初步检测，获取相关数据。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使用专业工具进行检测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结合勘查结果和检测数据，分析故障可能的原因及影响范围。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分析故障可能原因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现场勘查与初步诊断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对比故障与正常状态数据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将故障状态下的数据与正常状态进行对比，找出异常点。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确定故障具体位置及原因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根据对比分析结果，确定故障的具体位置及产生原因。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深入研究设备工作原理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了解设备正常运行时的各项参数及工作原理。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详细分析与定位故障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与客户沟通确认维修方案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将维修方案及预算报价告知客户，征得客户同意后开始维修工作。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签订维修合同并明确责任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与客户签订维修合同，明确双方责任及维修期限等事项。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制定针对性维修方案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根据故障诊断结果，制定具体的维修方案及所需材料清单。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制定维修方案并征得客户同意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https://d.book118.com/175042030241011110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2024-09-16T02:49:46.822</cp:lastPrinted>
  <dcterms:created xsi:type="dcterms:W3CDTF">2024-09-15T18:49:46Z</dcterms:created>
  <dcterms:modified xsi:type="dcterms:W3CDTF">2024-09-15T18:49:49Z</dcterms:modified>
</cp:coreProperties>
</file>