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KBHIB+MS-UIGothic"/>
      <p:regular r:id="rId16"/>
    </p:embeddedFont>
    <p:embeddedFont>
      <p:font typeface="EUGRLR+KDIHED+ArialMT"/>
      <p:regular r:id="rId17"/>
    </p:embeddedFont>
    <p:embeddedFont>
      <p:font typeface="HTONAL+LFTAUI+MicrosoftYaHei-Bold"/>
      <p:regular r:id="rId18"/>
    </p:embeddedFont>
    <p:embeddedFont>
      <p:font typeface="TICSRE+VQAONC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9A484-0F1A-4C2D-9C2D-35C88416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8B51-877D-47F1-920E-1CA705D7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5876-164D-4E01-BC04-CFAD68AE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8B277-A318-4E5E-97EC-2A491E42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9B236-05F4-4D76-9BB8-A339C9A8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1187D-AA30-4ED9-B14E-0AA0D46C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3B560-23AB-42AD-A584-5985E852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D2AF6-F173-4768-B15F-606C2EFE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D8EE9-5CF4-4B4E-8EF7-EFC3A9B10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C7C89-B11E-43CD-9435-E1B50AF78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A19A4-DD86-40D9-A96E-E62FF6D1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2043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NKBHIB+MS-UIGothic"/>
                <a:cs typeface="NKBHIB+MS-UIGothic"/>
              </a:rPr>
              <a:t>第三次畜舍采光与通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 风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NKBHIB+MS-UIGothic"/>
                <a:cs typeface="NKBHI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EUGRLR+KDIHED+ArialMT"/>
                <a:cs typeface="EUGRLR+KDIHED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畜舍采光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EUGRLR+KDIHED+ArialMT"/>
                <a:cs typeface="EUGRLR+KDIHED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畜舍通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140901" cy="18806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EUGRLR+KDIHED+ArialMT"/>
                <a:cs typeface="EUGRLR+KDIHED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畜舍采光与通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协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同作用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EUGRLR+KDIHED+ArialMT"/>
                <a:cs typeface="EUGRLR+KDIHED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畜舍采光与通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的新技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EUGRLR+KDIHED+ArialMT"/>
                <a:cs typeface="EUGRLR+KDIHED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畜舍采光与通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NKBHIB+MS-UIGothic"/>
                <a:cs typeface="NKBHIB+MS-UIGothic"/>
              </a:rPr>
              <a:t>践建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TONAL+LFTAUI+MicrosoftYaHei-Bold"/>
                <a:cs typeface="HTONAL+LFTAU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NKBHIB+MS-UIGothic"/>
                <a:cs typeface="NKBHIB+MS-UIGothic"/>
              </a:rPr>
              <a:t>畜舍采光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采光的重要性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ONAL+LFTAUI+MicrosoftYaHei-Bold"/>
                <a:cs typeface="HTONAL+LFTAU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ONAL+LFTAUI+MicrosoftYaHei-Bold"/>
                <a:cs typeface="HTONAL+LFTAU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TONAL+LFTAUI+MicrosoftYaHei-Bold"/>
                <a:cs typeface="HTONAL+LFTAU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KBHIB+MS-UIGothic"/>
                <a:cs typeface="NKBHIB+MS-UIGothic"/>
              </a:rPr>
              <a:t>提高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9970FC"/>
                </a:solidFill>
                <a:latin typeface="NKBHIB+MS-UIGothic"/>
                <a:cs typeface="NKBHIB+MS-UIGothic"/>
              </a:rPr>
              <a:t>物生</a:t>
            </a: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9970FC"/>
                </a:solidFill>
                <a:latin typeface="NKBHIB+MS-UIGothic"/>
                <a:cs typeface="NKBHIB+MS-UIGothic"/>
              </a:rPr>
              <a:t>性能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KBHIB+MS-UIGothic"/>
                <a:cs typeface="NKBHIB+MS-UIGothic"/>
              </a:rPr>
              <a:t>减少疾病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9970FC"/>
                </a:solidFill>
                <a:latin typeface="NKBHIB+MS-UIGothic"/>
                <a:cs typeface="NKBHIB+MS-UIGothic"/>
              </a:rPr>
              <a:t>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KBHIB+MS-UIGothic"/>
                <a:cs typeface="NKBHIB+MS-UIGothic"/>
              </a:rPr>
              <a:t>提高舒适度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采光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采光量控制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光源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窗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户设计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采光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TONAL+LFTAUI+MicrosoftYaHei-Bold"/>
                <a:cs typeface="HTONAL+LFTAU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NKBHIB+MS-UIGothic"/>
                <a:cs typeface="NKBHIB+MS-UIGothic"/>
              </a:rPr>
              <a:t>畜舍通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提高生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保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证动</a:t>
            </a:r>
            <a:r>
              <a:rPr sz="2300" spc="23">
                <a:solidFill>
                  <a:srgbClr val="9970FC"/>
                </a:solidFill>
                <a:latin typeface="NKBHIB+MS-UIGothic"/>
                <a:cs typeface="NKBHIB+MS-UIGothic"/>
              </a:rPr>
              <a:t>物健康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KBHIB+MS-UIGothic"/>
                <a:cs typeface="NKBHIB+MS-UIGothic"/>
              </a:rPr>
              <a:t>减少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9970FC"/>
                </a:solidFill>
                <a:latin typeface="NKBHIB+MS-UIGothic"/>
                <a:cs typeface="NKBHIB+MS-UIGothic"/>
              </a:rPr>
              <a:t>境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污</a:t>
            </a:r>
            <a:r>
              <a:rPr sz="2300">
                <a:solidFill>
                  <a:srgbClr val="9970FC"/>
                </a:solidFill>
                <a:latin typeface="NKBHIB+MS-UIGothic"/>
                <a:cs typeface="NKBHIB+MS-UIGothic"/>
              </a:rPr>
              <a:t>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风设计</a:t>
            </a: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ICSRE+VQAONC+MicrosoftYaHei"/>
                <a:cs typeface="TICSRE+VQAON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ICSRE+VQAONC+MicrosoftYaHei"/>
                <a:cs typeface="TICSRE+VQAON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ICSRE+VQAONC+MicrosoftYaHei"/>
                <a:cs typeface="TICSRE+VQAON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ICSRE+VQAONC+MicrosoftYaHei"/>
                <a:cs typeface="TICSRE+VQAON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自然通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风为</a:t>
            </a:r>
            <a:r>
              <a:rPr sz="1550">
                <a:solidFill>
                  <a:srgbClr val="9970FC"/>
                </a:solidFill>
                <a:latin typeface="NKBHIB+MS-UIGothic"/>
                <a:cs typeface="NKBHIB+MS-UIGothic"/>
              </a:rPr>
              <a:t>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控制气流速度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避免气流短路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考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虑</a:t>
            </a:r>
            <a:r>
              <a:rPr sz="1550" spc="25">
                <a:solidFill>
                  <a:srgbClr val="9970FC"/>
                </a:solidFill>
                <a:latin typeface="NKBHIB+MS-UIGothic"/>
                <a:cs typeface="NKBHIB+MS-UIGothic"/>
              </a:rPr>
              <a:t>温差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畜舍通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风设计</a:t>
            </a:r>
            <a:r>
              <a:rPr sz="3000">
                <a:solidFill>
                  <a:srgbClr val="9970FC"/>
                </a:solidFill>
                <a:latin typeface="NKBHIB+MS-UIGothic"/>
                <a:cs typeface="NKBHIB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KBHIB+MS-UIGothic"/>
                <a:cs typeface="NKBHIB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KBHIB+MS-UIGothic"/>
                <a:cs typeface="NKBHIB+MS-UIGothic"/>
              </a:rPr>
              <a:t>案例三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模化猪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采用自然通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方式，通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置窗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和天窗，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了良好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的通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某奶牛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采用混合通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方式，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合自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然通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和机械通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，既保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了通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果，又降低了能耗。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KBHIB+MS-UIGothic"/>
                <a:cs typeface="NKBHIB+MS-UIGothic"/>
              </a:rPr>
              <a:t>案例二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某肉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养殖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采用机械通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方式，通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安装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机和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口大小，有效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控制了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DFD"/>
                </a:solidFill>
                <a:latin typeface="NKBHIB+MS-UIGothic"/>
                <a:cs typeface="NKBHIB+MS-UIGothic"/>
              </a:rPr>
              <a:t>舍内的温度和湿度。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HTONAL+LFTAUI+MicrosoftYaHei-Bold"/>
                <a:cs typeface="HTONAL+LFTAU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NKBHIB+MS-UIGothic"/>
                <a:cs typeface="NKBHIB+MS-UIGothic"/>
              </a:rPr>
              <a:t>畜舍采光与通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风</a:t>
            </a:r>
            <a:r>
              <a:rPr sz="3800" spc="27">
                <a:solidFill>
                  <a:srgbClr val="FFA7EC"/>
                </a:solidFill>
                <a:latin typeface="NKBHIB+MS-UIGothic"/>
                <a:cs typeface="NKBHIB+MS-UIGothic"/>
              </a:rPr>
              <a:t>的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协</a:t>
            </a:r>
            <a:r>
              <a:rPr sz="3800" spc="25">
                <a:solidFill>
                  <a:srgbClr val="FFA7EC"/>
                </a:solidFill>
                <a:latin typeface="NKBHIB+MS-UIGothic"/>
                <a:cs typeface="NKBHIB+MS-UIGothic"/>
              </a:rPr>
              <a:t>同作用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https://d.book118.com/175042043234011113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NKBHIB+MS-UIGothic</vt:lpstr>
      <vt:lpstr>SimSun</vt:lpstr>
      <vt:lpstr>EUGRLR+KDIHED+ArialMT</vt:lpstr>
      <vt:lpstr>Times New Roman</vt:lpstr>
      <vt:lpstr>HTONAL+LFTAUI+MicrosoftYaHei-Bold</vt:lpstr>
      <vt:lpstr>TICSRE+VQAONC+MicrosoftYaHei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2024-09-20T13:04:28.296</cp:lastPrinted>
  <dcterms:created xsi:type="dcterms:W3CDTF">2024-09-20T05:04:28Z</dcterms:created>
  <dcterms:modified xsi:type="dcterms:W3CDTF">2024-09-20T05:04:29Z</dcterms:modified>
</cp:coreProperties>
</file>