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1AC0D-C01B-4638-874E-EF8CA6CB7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BB215-5D70-4E0C-9A91-43EC8AB3E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30BAD-9B7B-430E-8EF0-21406ADC9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4D53F-759D-4F9E-9B2C-F266F3805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25D4D0-C1C2-4B2E-BDEF-BC0DF5909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20370F-356F-4D5A-82A7-4820A3FC5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EEBFA6-140C-42A5-9733-E1EC75B5A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3C388-A162-482F-9D73-534D0B80A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F4467-47BD-480B-BFE9-588B010CA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71494-DD8B-4D4C-9E5E-E19ECEAD7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14F5E-51E3-440E-B656-A508858C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421243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运动损伤处理前的正确装备选择与使用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运动损伤类型及原因分析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正确选择运动装备的原则与方法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常见运动装备介绍及使用技巧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运动装备保养与更换时机判断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预防运动损伤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选择正确的装备可以有效降低运动过程中受伤的风险，保护运动员的身体健康。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合适的装备能够减少运动过程中的阻力，提高运动员的舒适度和自信心，从而提升运动表现。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推动运动安全文化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强调装备选择与使用的重要性，有助于培养运动员的安全意识，形成积极的运动安全文化。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不同类型的运动需要保护不同的身体部位，如头盔可保护头部，护膝可保护膝关节等。选择合适的装备可以有效减轻意外撞击对身体造成的伤害。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保护身体部位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合适的装备能够减少运动过程中的摩擦和阻力，降低运动员的体能消耗，提高运动舒适度和持久性。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提高运动舒适度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正确选择和使用的装备可以让运动员感到更加安全和自信，从而在比赛中发挥出更好的水平。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不合适的装备可能会导致运动员在运动中受伤，如穿着不合适的鞋子可能会导致脚部扭伤或骨折。因此，正确选择和使用装备是避免运动损伤的关键。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避免运动损伤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装备选择与使用的重要性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运动损伤类型及原因分析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常见运动损伤类型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韧带扭伤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关节脱位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关节周围韧带受到过度拉伸或撕裂。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关节面失去正常对合关系，导致关节功能障碍。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肌肉拉伤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软骨损伤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肌肉或肌腱在运动中过度拉伸或收缩导致的损伤。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骨骼受到外力冲击或压力导致的断裂。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关节软骨受到磨损或撞击导致的损伤。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装备选择不当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运动装备不适合个人身体条件或运动项目需求，增加了受伤的可能性。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场地设施不良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运动场地设施不符合标准或存在安全隐患，容易导致意外受伤。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运动负荷过大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运动强度、频率或时间过长，超出了身体承受能力。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准备活动不足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运动前未进行充分的热身活动，导致肌肉、韧带等组织未能适应运动负荷。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技术动作错误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运动过程中技术动作不规范或错误，增加了受伤的风险。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运动前进行充分的热身活动，提高肌肉、韧带等组织的弹性和灵活性。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充分热身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根据个人身体条件和运动项目需求，选择合适的运动装备，降低受伤风险。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选择合适装备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学习和掌握正确的技术动作，避免因为动作不规范而导致的受伤。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规范技术动作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根据个人身体条件和运动项目需求，合理安排运动强度、频率和时间。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合理安排运动负荷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在运动前检查场地设施是否安全、符合标准，避免因场地问题导致的受伤。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检查场地设施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正确选择运动装备的原则与方法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不同的运动需要不同的装备。例如，跑步需要跑鞋和运动服装，而游泳则需要泳衣和泳帽。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确定运动类型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根据自身运动水平和经验，选择适合的装备。初学者可以选择基础性装备，而高水平运动员则需要更专业的装备。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运动环境也是选择装备的重要因素。例如，户外运动需要考虑天气和地形等因素，选择合适的防水、透气或保暖装备。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考虑环境因素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了解自身需求和运动特点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811" b="58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选择知名品牌，可以保证装备的质量和性能。可以通过网络搜索、专业杂志等途径了解品牌的口碑和评价。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了解品牌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同一品牌的不同型号装备也有差异。可以通过比较不同型号的特点、性能和价格等因素，选择最适合自己的装备。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比较型号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可以向专业人士、教练或经验丰富的运动员咨询，了解他们对不同品牌和型号装备的看法和建议。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参考他人意见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选择合适的品牌和型号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29" r="2302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试穿试用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在购买装备前，最好能够试穿试用，确保装备的舒适度和合身度。特别是鞋子、服装等贴身装备，一定要选择合适的尺码和款式。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关注保护性能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运动装备的保护性能也非常重要。例如，头盔、护膝等防护装备可以有效减少运动损伤的风险。在选择装备时，要关注其是否具有足够的保护性能。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考虑透气性和排汗性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运动时会大量出汗，因此选择具有良好透气性和排汗性的装备非常重要。这样可以保持身体干爽，减少不适感和运动损伤的风险。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考虑舒适度和保护性能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https://d.book118.com/175042124301011044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2024-09-07T07:30:17.595</cp:lastPrinted>
  <dcterms:created xsi:type="dcterms:W3CDTF">2024-09-06T23:30:17Z</dcterms:created>
  <dcterms:modified xsi:type="dcterms:W3CDTF">2024-09-06T23:30:19Z</dcterms:modified>
</cp:coreProperties>
</file>